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257" r:id="rId3"/>
    <p:sldId id="258" r:id="rId4"/>
    <p:sldId id="259" r:id="rId5"/>
    <p:sldId id="260" r:id="rId6"/>
    <p:sldId id="261" r:id="rId7"/>
    <p:sldId id="263" r:id="rId8"/>
    <p:sldId id="264" r:id="rId9"/>
    <p:sldId id="265" r:id="rId10"/>
    <p:sldId id="282" r:id="rId11"/>
    <p:sldId id="283" r:id="rId12"/>
    <p:sldId id="284" r:id="rId13"/>
    <p:sldId id="285" r:id="rId14"/>
    <p:sldId id="286" r:id="rId15"/>
    <p:sldId id="291" r:id="rId16"/>
    <p:sldId id="287" r:id="rId17"/>
    <p:sldId id="288" r:id="rId18"/>
    <p:sldId id="289" r:id="rId19"/>
    <p:sldId id="290" r:id="rId20"/>
    <p:sldId id="292" r:id="rId21"/>
    <p:sldId id="293" r:id="rId22"/>
    <p:sldId id="281" r:id="rId23"/>
  </p:sldIdLst>
  <p:sldSz cx="9144000" cy="5143500" type="screen16x9"/>
  <p:notesSz cx="6858000" cy="9144000"/>
  <p:embeddedFontLst>
    <p:embeddedFont>
      <p:font typeface="Lato" panose="020B0604020202020204" charset="0"/>
      <p:regular r:id="rId25"/>
      <p:bold r:id="rId26"/>
      <p:italic r:id="rId27"/>
      <p:boldItalic r:id="rId28"/>
    </p:embeddedFont>
    <p:embeddedFont>
      <p:font typeface="Cormorant Garamond" panose="020B0604020202020204" charset="0"/>
      <p:regular r:id="rId29"/>
      <p:bold r:id="rId30"/>
      <p:italic r:id="rId31"/>
      <p:boldItalic r:id="rId32"/>
    </p:embeddedFont>
    <p:embeddedFont>
      <p:font typeface="Cormorant Garamond Medium"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66BA8F-CA6D-4FE9-AC67-2751377D6728}">
  <a:tblStyle styleId="{9266BA8F-CA6D-4FE9-AC67-2751377D67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0" d="100"/>
          <a:sy n="110" d="100"/>
        </p:scale>
        <p:origin x="6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071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1249ffcf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1249ffcf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3755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c87bfb6cd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c87bfb6cd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9075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c87bfb6cd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c87bfb6cd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620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c87bfb6cd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c87bfb6cd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6646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4770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1249ffcf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1249ffcf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5512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c87bfb6cd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c87bfb6cd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2473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c87bfb6cd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c87bfb6cd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9102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c87bfb6cd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c87bfb6cd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0117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5565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5390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ac87bfb6cd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ac87bfb6c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9f2cce1ec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9f2cce1e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1249ffcf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1249ffcf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c87bfb6cd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c87bfb6cd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ac87bfb6c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ac87bfb6c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ac87bfb6c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ac87bfb6c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41950" y="1589075"/>
            <a:ext cx="4460100" cy="150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4700"/>
              <a:buNone/>
              <a:defRPr sz="4700">
                <a:solidFill>
                  <a:schemeClr val="dk2"/>
                </a:solidFill>
              </a:defRPr>
            </a:lvl1pPr>
            <a:lvl2pPr lvl="1" algn="ctr">
              <a:spcBef>
                <a:spcPts val="0"/>
              </a:spcBef>
              <a:spcAft>
                <a:spcPts val="0"/>
              </a:spcAft>
              <a:buClr>
                <a:schemeClr val="dk2"/>
              </a:buClr>
              <a:buSzPts val="6000"/>
              <a:buNone/>
              <a:defRPr sz="6000">
                <a:solidFill>
                  <a:schemeClr val="dk2"/>
                </a:solidFill>
              </a:defRPr>
            </a:lvl2pPr>
            <a:lvl3pPr lvl="2" algn="ctr">
              <a:spcBef>
                <a:spcPts val="0"/>
              </a:spcBef>
              <a:spcAft>
                <a:spcPts val="0"/>
              </a:spcAft>
              <a:buClr>
                <a:schemeClr val="dk2"/>
              </a:buClr>
              <a:buSzPts val="6000"/>
              <a:buNone/>
              <a:defRPr sz="6000">
                <a:solidFill>
                  <a:schemeClr val="dk2"/>
                </a:solidFill>
              </a:defRPr>
            </a:lvl3pPr>
            <a:lvl4pPr lvl="3" algn="ctr">
              <a:spcBef>
                <a:spcPts val="0"/>
              </a:spcBef>
              <a:spcAft>
                <a:spcPts val="0"/>
              </a:spcAft>
              <a:buClr>
                <a:schemeClr val="dk2"/>
              </a:buClr>
              <a:buSzPts val="6000"/>
              <a:buNone/>
              <a:defRPr sz="6000">
                <a:solidFill>
                  <a:schemeClr val="dk2"/>
                </a:solidFill>
              </a:defRPr>
            </a:lvl4pPr>
            <a:lvl5pPr lvl="4" algn="ctr">
              <a:spcBef>
                <a:spcPts val="0"/>
              </a:spcBef>
              <a:spcAft>
                <a:spcPts val="0"/>
              </a:spcAft>
              <a:buClr>
                <a:schemeClr val="dk2"/>
              </a:buClr>
              <a:buSzPts val="6000"/>
              <a:buNone/>
              <a:defRPr sz="6000">
                <a:solidFill>
                  <a:schemeClr val="dk2"/>
                </a:solidFill>
              </a:defRPr>
            </a:lvl5pPr>
            <a:lvl6pPr lvl="5" algn="ctr">
              <a:spcBef>
                <a:spcPts val="0"/>
              </a:spcBef>
              <a:spcAft>
                <a:spcPts val="0"/>
              </a:spcAft>
              <a:buClr>
                <a:schemeClr val="dk2"/>
              </a:buClr>
              <a:buSzPts val="6000"/>
              <a:buNone/>
              <a:defRPr sz="6000">
                <a:solidFill>
                  <a:schemeClr val="dk2"/>
                </a:solidFill>
              </a:defRPr>
            </a:lvl6pPr>
            <a:lvl7pPr lvl="6" algn="ctr">
              <a:spcBef>
                <a:spcPts val="0"/>
              </a:spcBef>
              <a:spcAft>
                <a:spcPts val="0"/>
              </a:spcAft>
              <a:buClr>
                <a:schemeClr val="dk2"/>
              </a:buClr>
              <a:buSzPts val="6000"/>
              <a:buNone/>
              <a:defRPr sz="6000">
                <a:solidFill>
                  <a:schemeClr val="dk2"/>
                </a:solidFill>
              </a:defRPr>
            </a:lvl7pPr>
            <a:lvl8pPr lvl="7" algn="ctr">
              <a:spcBef>
                <a:spcPts val="0"/>
              </a:spcBef>
              <a:spcAft>
                <a:spcPts val="0"/>
              </a:spcAft>
              <a:buClr>
                <a:schemeClr val="dk2"/>
              </a:buClr>
              <a:buSzPts val="6000"/>
              <a:buNone/>
              <a:defRPr sz="6000">
                <a:solidFill>
                  <a:schemeClr val="dk2"/>
                </a:solidFill>
              </a:defRPr>
            </a:lvl8pPr>
            <a:lvl9pPr lvl="8" algn="ctr">
              <a:spcBef>
                <a:spcPts val="0"/>
              </a:spcBef>
              <a:spcAft>
                <a:spcPts val="0"/>
              </a:spcAft>
              <a:buClr>
                <a:schemeClr val="dk2"/>
              </a:buClr>
              <a:buSzPts val="6000"/>
              <a:buNone/>
              <a:defRPr sz="6000">
                <a:solidFill>
                  <a:schemeClr val="dk2"/>
                </a:solidFill>
              </a:defRPr>
            </a:lvl9pPr>
          </a:lstStyle>
          <a:p>
            <a:endParaRPr/>
          </a:p>
        </p:txBody>
      </p:sp>
      <p:sp>
        <p:nvSpPr>
          <p:cNvPr id="10" name="Google Shape;10;p2"/>
          <p:cNvSpPr txBox="1">
            <a:spLocks noGrp="1"/>
          </p:cNvSpPr>
          <p:nvPr>
            <p:ph type="subTitle" idx="1"/>
          </p:nvPr>
        </p:nvSpPr>
        <p:spPr>
          <a:xfrm>
            <a:off x="2657400" y="3316175"/>
            <a:ext cx="3829200" cy="24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None/>
              <a:defRPr sz="1400">
                <a:solidFill>
                  <a:schemeClr val="dk2"/>
                </a:solidFill>
              </a:defRPr>
            </a:lvl1pPr>
            <a:lvl2pPr lvl="1" algn="ctr">
              <a:lnSpc>
                <a:spcPct val="100000"/>
              </a:lnSpc>
              <a:spcBef>
                <a:spcPts val="0"/>
              </a:spcBef>
              <a:spcAft>
                <a:spcPts val="0"/>
              </a:spcAft>
              <a:buClr>
                <a:schemeClr val="dk2"/>
              </a:buClr>
              <a:buSzPts val="2800"/>
              <a:buNone/>
              <a:defRPr sz="2800">
                <a:solidFill>
                  <a:schemeClr val="dk2"/>
                </a:solidFill>
              </a:defRPr>
            </a:lvl2pPr>
            <a:lvl3pPr lvl="2" algn="ctr">
              <a:lnSpc>
                <a:spcPct val="100000"/>
              </a:lnSpc>
              <a:spcBef>
                <a:spcPts val="0"/>
              </a:spcBef>
              <a:spcAft>
                <a:spcPts val="0"/>
              </a:spcAft>
              <a:buClr>
                <a:schemeClr val="dk2"/>
              </a:buClr>
              <a:buSzPts val="2800"/>
              <a:buNone/>
              <a:defRPr sz="2800">
                <a:solidFill>
                  <a:schemeClr val="dk2"/>
                </a:solidFill>
              </a:defRPr>
            </a:lvl3pPr>
            <a:lvl4pPr lvl="3" algn="ctr">
              <a:lnSpc>
                <a:spcPct val="100000"/>
              </a:lnSpc>
              <a:spcBef>
                <a:spcPts val="0"/>
              </a:spcBef>
              <a:spcAft>
                <a:spcPts val="0"/>
              </a:spcAft>
              <a:buClr>
                <a:schemeClr val="dk2"/>
              </a:buClr>
              <a:buSzPts val="2800"/>
              <a:buNone/>
              <a:defRPr sz="2800">
                <a:solidFill>
                  <a:schemeClr val="dk2"/>
                </a:solidFill>
              </a:defRPr>
            </a:lvl4pPr>
            <a:lvl5pPr lvl="4" algn="ctr">
              <a:lnSpc>
                <a:spcPct val="100000"/>
              </a:lnSpc>
              <a:spcBef>
                <a:spcPts val="0"/>
              </a:spcBef>
              <a:spcAft>
                <a:spcPts val="0"/>
              </a:spcAft>
              <a:buClr>
                <a:schemeClr val="dk2"/>
              </a:buClr>
              <a:buSzPts val="2800"/>
              <a:buNone/>
              <a:defRPr sz="2800">
                <a:solidFill>
                  <a:schemeClr val="dk2"/>
                </a:solidFill>
              </a:defRPr>
            </a:lvl5pPr>
            <a:lvl6pPr lvl="5" algn="ctr">
              <a:lnSpc>
                <a:spcPct val="100000"/>
              </a:lnSpc>
              <a:spcBef>
                <a:spcPts val="0"/>
              </a:spcBef>
              <a:spcAft>
                <a:spcPts val="0"/>
              </a:spcAft>
              <a:buClr>
                <a:schemeClr val="dk2"/>
              </a:buClr>
              <a:buSzPts val="2800"/>
              <a:buNone/>
              <a:defRPr sz="2800">
                <a:solidFill>
                  <a:schemeClr val="dk2"/>
                </a:solidFill>
              </a:defRPr>
            </a:lvl6pPr>
            <a:lvl7pPr lvl="6" algn="ctr">
              <a:lnSpc>
                <a:spcPct val="100000"/>
              </a:lnSpc>
              <a:spcBef>
                <a:spcPts val="0"/>
              </a:spcBef>
              <a:spcAft>
                <a:spcPts val="0"/>
              </a:spcAft>
              <a:buClr>
                <a:schemeClr val="dk2"/>
              </a:buClr>
              <a:buSzPts val="2800"/>
              <a:buNone/>
              <a:defRPr sz="2800">
                <a:solidFill>
                  <a:schemeClr val="dk2"/>
                </a:solidFill>
              </a:defRPr>
            </a:lvl7pPr>
            <a:lvl8pPr lvl="7" algn="ctr">
              <a:lnSpc>
                <a:spcPct val="100000"/>
              </a:lnSpc>
              <a:spcBef>
                <a:spcPts val="0"/>
              </a:spcBef>
              <a:spcAft>
                <a:spcPts val="0"/>
              </a:spcAft>
              <a:buClr>
                <a:schemeClr val="dk2"/>
              </a:buClr>
              <a:buSzPts val="2800"/>
              <a:buNone/>
              <a:defRPr sz="2800">
                <a:solidFill>
                  <a:schemeClr val="dk2"/>
                </a:solidFill>
              </a:defRPr>
            </a:lvl8pPr>
            <a:lvl9pPr lvl="8" algn="ctr">
              <a:lnSpc>
                <a:spcPct val="100000"/>
              </a:lnSpc>
              <a:spcBef>
                <a:spcPts val="0"/>
              </a:spcBef>
              <a:spcAft>
                <a:spcPts val="0"/>
              </a:spcAft>
              <a:buClr>
                <a:schemeClr val="dk2"/>
              </a:buClr>
              <a:buSzPts val="2800"/>
              <a:buNone/>
              <a:defRPr sz="2800">
                <a:solidFill>
                  <a:schemeClr val="dk2"/>
                </a:solidFill>
              </a:defRPr>
            </a:lvl9pPr>
          </a:lstStyle>
          <a:p>
            <a:endParaRPr/>
          </a:p>
        </p:txBody>
      </p:sp>
      <p:sp>
        <p:nvSpPr>
          <p:cNvPr id="11" name="Google Shape;11;p2"/>
          <p:cNvSpPr/>
          <p:nvPr/>
        </p:nvSpPr>
        <p:spPr>
          <a:xfrm>
            <a:off x="307500" y="218859"/>
            <a:ext cx="8376600" cy="4557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459900" y="367641"/>
            <a:ext cx="8376600" cy="4557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21">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5"/>
          <p:cNvSpPr/>
          <p:nvPr/>
        </p:nvSpPr>
        <p:spPr>
          <a:xfrm>
            <a:off x="538950" y="376525"/>
            <a:ext cx="8066100" cy="4398300"/>
          </a:xfrm>
          <a:prstGeom prst="rect">
            <a:avLst/>
          </a:prstGeom>
          <a:solidFill>
            <a:srgbClr val="F3F3F3"/>
          </a:solidFill>
          <a:ln>
            <a:noFill/>
          </a:ln>
          <a:effectLst>
            <a:outerShdw blurRad="471488" dist="400050" dir="10140000" algn="bl" rotWithShape="0">
              <a:srgbClr val="000000">
                <a:alpha val="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15"/>
          <p:cNvSpPr txBox="1">
            <a:spLocks noGrp="1"/>
          </p:cNvSpPr>
          <p:nvPr>
            <p:ph type="body" idx="1"/>
          </p:nvPr>
        </p:nvSpPr>
        <p:spPr>
          <a:xfrm>
            <a:off x="1018025" y="2439665"/>
            <a:ext cx="3395100" cy="79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74" name="Google Shape;74;p15"/>
          <p:cNvSpPr txBox="1">
            <a:spLocks noGrp="1"/>
          </p:cNvSpPr>
          <p:nvPr>
            <p:ph type="title"/>
          </p:nvPr>
        </p:nvSpPr>
        <p:spPr>
          <a:xfrm>
            <a:off x="1018025" y="16954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
  <p:cSld name="CUSTOM_1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8"/>
          <p:cNvSpPr/>
          <p:nvPr/>
        </p:nvSpPr>
        <p:spPr>
          <a:xfrm>
            <a:off x="-20100" y="-154225"/>
            <a:ext cx="9184200" cy="5327100"/>
          </a:xfrm>
          <a:prstGeom prst="rect">
            <a:avLst/>
          </a:prstGeom>
          <a:solidFill>
            <a:srgbClr val="FFFFFF">
              <a:alpha val="2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18"/>
          <p:cNvSpPr/>
          <p:nvPr/>
        </p:nvSpPr>
        <p:spPr>
          <a:xfrm>
            <a:off x="175" y="-17275"/>
            <a:ext cx="9144000" cy="5160900"/>
          </a:xfrm>
          <a:prstGeom prst="rect">
            <a:avLst/>
          </a:prstGeom>
          <a:solidFill>
            <a:srgbClr val="FFFFFF">
              <a:alpha val="2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8"/>
          <p:cNvSpPr/>
          <p:nvPr/>
        </p:nvSpPr>
        <p:spPr>
          <a:xfrm>
            <a:off x="175" y="-17275"/>
            <a:ext cx="9184200" cy="5160900"/>
          </a:xfrm>
          <a:prstGeom prst="rect">
            <a:avLst/>
          </a:prstGeom>
          <a:solidFill>
            <a:srgbClr val="FFFFFF">
              <a:alpha val="2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8"/>
          <p:cNvSpPr/>
          <p:nvPr/>
        </p:nvSpPr>
        <p:spPr>
          <a:xfrm>
            <a:off x="1974300" y="-238725"/>
            <a:ext cx="4969800" cy="2821500"/>
          </a:xfrm>
          <a:prstGeom prst="ellipse">
            <a:avLst/>
          </a:prstGeom>
          <a:gradFill>
            <a:gsLst>
              <a:gs pos="0">
                <a:srgbClr val="FFFFFF">
                  <a:alpha val="8117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8"/>
          <p:cNvSpPr/>
          <p:nvPr/>
        </p:nvSpPr>
        <p:spPr>
          <a:xfrm>
            <a:off x="4744429" y="1342250"/>
            <a:ext cx="3071700" cy="13980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18"/>
          <p:cNvSpPr/>
          <p:nvPr/>
        </p:nvSpPr>
        <p:spPr>
          <a:xfrm>
            <a:off x="4744429" y="3042250"/>
            <a:ext cx="3071700" cy="13980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8"/>
          <p:cNvSpPr/>
          <p:nvPr/>
        </p:nvSpPr>
        <p:spPr>
          <a:xfrm>
            <a:off x="1327875" y="1342250"/>
            <a:ext cx="3071700" cy="13980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8"/>
          <p:cNvSpPr/>
          <p:nvPr/>
        </p:nvSpPr>
        <p:spPr>
          <a:xfrm>
            <a:off x="1327875" y="3042250"/>
            <a:ext cx="3071700" cy="13980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18"/>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92" name="Google Shape;92;p18"/>
          <p:cNvSpPr txBox="1">
            <a:spLocks noGrp="1"/>
          </p:cNvSpPr>
          <p:nvPr>
            <p:ph type="title" idx="2"/>
          </p:nvPr>
        </p:nvSpPr>
        <p:spPr>
          <a:xfrm>
            <a:off x="1882875" y="15852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3" name="Google Shape;93;p18"/>
          <p:cNvSpPr txBox="1">
            <a:spLocks noGrp="1"/>
          </p:cNvSpPr>
          <p:nvPr>
            <p:ph type="subTitle" idx="1"/>
          </p:nvPr>
        </p:nvSpPr>
        <p:spPr>
          <a:xfrm>
            <a:off x="1496175" y="1876251"/>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4" name="Google Shape;94;p18"/>
          <p:cNvSpPr txBox="1">
            <a:spLocks noGrp="1"/>
          </p:cNvSpPr>
          <p:nvPr>
            <p:ph type="title" idx="3"/>
          </p:nvPr>
        </p:nvSpPr>
        <p:spPr>
          <a:xfrm>
            <a:off x="1882875" y="3249375"/>
            <a:ext cx="19593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5" name="Google Shape;95;p18"/>
          <p:cNvSpPr txBox="1">
            <a:spLocks noGrp="1"/>
          </p:cNvSpPr>
          <p:nvPr>
            <p:ph type="subTitle" idx="4"/>
          </p:nvPr>
        </p:nvSpPr>
        <p:spPr>
          <a:xfrm>
            <a:off x="1496175" y="3547287"/>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6" name="Google Shape;96;p18"/>
          <p:cNvSpPr txBox="1">
            <a:spLocks noGrp="1"/>
          </p:cNvSpPr>
          <p:nvPr>
            <p:ph type="title" idx="5"/>
          </p:nvPr>
        </p:nvSpPr>
        <p:spPr>
          <a:xfrm>
            <a:off x="5236743" y="1585275"/>
            <a:ext cx="20412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7" name="Google Shape;97;p18"/>
          <p:cNvSpPr txBox="1">
            <a:spLocks noGrp="1"/>
          </p:cNvSpPr>
          <p:nvPr>
            <p:ph type="subTitle" idx="6"/>
          </p:nvPr>
        </p:nvSpPr>
        <p:spPr>
          <a:xfrm>
            <a:off x="4915146" y="1876251"/>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8" name="Google Shape;98;p18"/>
          <p:cNvSpPr txBox="1">
            <a:spLocks noGrp="1"/>
          </p:cNvSpPr>
          <p:nvPr>
            <p:ph type="title" idx="7"/>
          </p:nvPr>
        </p:nvSpPr>
        <p:spPr>
          <a:xfrm>
            <a:off x="5236743" y="3249525"/>
            <a:ext cx="2041200" cy="333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99" name="Google Shape;99;p18"/>
          <p:cNvSpPr txBox="1">
            <a:spLocks noGrp="1"/>
          </p:cNvSpPr>
          <p:nvPr>
            <p:ph type="subTitle" idx="8"/>
          </p:nvPr>
        </p:nvSpPr>
        <p:spPr>
          <a:xfrm>
            <a:off x="4915146" y="3546842"/>
            <a:ext cx="2732700" cy="20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8">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3"/>
          <p:cNvSpPr/>
          <p:nvPr/>
        </p:nvSpPr>
        <p:spPr>
          <a:xfrm>
            <a:off x="558725" y="484375"/>
            <a:ext cx="7879200" cy="40548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3"/>
          <p:cNvSpPr/>
          <p:nvPr/>
        </p:nvSpPr>
        <p:spPr>
          <a:xfrm>
            <a:off x="552372" y="484375"/>
            <a:ext cx="7879200" cy="4054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23"/>
          <p:cNvSpPr/>
          <p:nvPr/>
        </p:nvSpPr>
        <p:spPr>
          <a:xfrm>
            <a:off x="712428" y="641083"/>
            <a:ext cx="7879200" cy="4054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3"/>
          <p:cNvSpPr/>
          <p:nvPr/>
        </p:nvSpPr>
        <p:spPr>
          <a:xfrm>
            <a:off x="1336500" y="20400"/>
            <a:ext cx="6471000" cy="5102700"/>
          </a:xfrm>
          <a:prstGeom prst="ellipse">
            <a:avLst/>
          </a:prstGeom>
          <a:gradFill>
            <a:gsLst>
              <a:gs pos="0">
                <a:srgbClr val="191818">
                  <a:alpha val="57647"/>
                  <a:alpha val="70220"/>
                </a:srgbClr>
              </a:gs>
              <a:gs pos="100000">
                <a:srgbClr val="191818">
                  <a:alpha val="0"/>
                  <a:alpha val="702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23"/>
          <p:cNvSpPr txBox="1">
            <a:spLocks noGrp="1"/>
          </p:cNvSpPr>
          <p:nvPr>
            <p:ph type="title"/>
          </p:nvPr>
        </p:nvSpPr>
        <p:spPr>
          <a:xfrm>
            <a:off x="713250" y="748938"/>
            <a:ext cx="7717500" cy="129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700"/>
              <a:buNone/>
              <a:defRPr sz="8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
        <p:nvSpPr>
          <p:cNvPr id="155" name="Google Shape;155;p23"/>
          <p:cNvSpPr txBox="1">
            <a:spLocks noGrp="1"/>
          </p:cNvSpPr>
          <p:nvPr>
            <p:ph type="body" idx="1"/>
          </p:nvPr>
        </p:nvSpPr>
        <p:spPr>
          <a:xfrm>
            <a:off x="3068250" y="2129523"/>
            <a:ext cx="3007500" cy="6909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2"/>
              </a:buClr>
              <a:buSzPts val="1400"/>
              <a:buChar char="●"/>
              <a:defRPr>
                <a:solidFill>
                  <a:schemeClr val="dk2"/>
                </a:solidFill>
              </a:defRPr>
            </a:lvl1pPr>
            <a:lvl2pPr marL="914400" lvl="1" indent="-317500" rtl="0">
              <a:spcBef>
                <a:spcPts val="1600"/>
              </a:spcBef>
              <a:spcAft>
                <a:spcPts val="0"/>
              </a:spcAft>
              <a:buClr>
                <a:schemeClr val="dk2"/>
              </a:buClr>
              <a:buSzPts val="1400"/>
              <a:buChar char="○"/>
              <a:defRPr>
                <a:solidFill>
                  <a:schemeClr val="dk2"/>
                </a:solidFill>
              </a:defRPr>
            </a:lvl2pPr>
            <a:lvl3pPr marL="1371600" lvl="2" indent="-317500" rtl="0">
              <a:spcBef>
                <a:spcPts val="1600"/>
              </a:spcBef>
              <a:spcAft>
                <a:spcPts val="0"/>
              </a:spcAft>
              <a:buClr>
                <a:schemeClr val="dk2"/>
              </a:buClr>
              <a:buSzPts val="1400"/>
              <a:buChar char="■"/>
              <a:defRPr>
                <a:solidFill>
                  <a:schemeClr val="dk2"/>
                </a:solidFill>
              </a:defRPr>
            </a:lvl3pPr>
            <a:lvl4pPr marL="1828800" lvl="3" indent="-317500" rtl="0">
              <a:spcBef>
                <a:spcPts val="1600"/>
              </a:spcBef>
              <a:spcAft>
                <a:spcPts val="0"/>
              </a:spcAft>
              <a:buClr>
                <a:schemeClr val="dk2"/>
              </a:buClr>
              <a:buSzPts val="1400"/>
              <a:buChar char="●"/>
              <a:defRPr>
                <a:solidFill>
                  <a:schemeClr val="dk2"/>
                </a:solidFill>
              </a:defRPr>
            </a:lvl4pPr>
            <a:lvl5pPr marL="2286000" lvl="4" indent="-317500" rtl="0">
              <a:spcBef>
                <a:spcPts val="1600"/>
              </a:spcBef>
              <a:spcAft>
                <a:spcPts val="0"/>
              </a:spcAft>
              <a:buClr>
                <a:schemeClr val="dk2"/>
              </a:buClr>
              <a:buSzPts val="1400"/>
              <a:buChar char="○"/>
              <a:defRPr>
                <a:solidFill>
                  <a:schemeClr val="dk2"/>
                </a:solidFill>
              </a:defRPr>
            </a:lvl5pPr>
            <a:lvl6pPr marL="2743200" lvl="5" indent="-317500" rtl="0">
              <a:spcBef>
                <a:spcPts val="1600"/>
              </a:spcBef>
              <a:spcAft>
                <a:spcPts val="0"/>
              </a:spcAft>
              <a:buClr>
                <a:schemeClr val="dk2"/>
              </a:buClr>
              <a:buSzPts val="1400"/>
              <a:buChar char="■"/>
              <a:defRPr>
                <a:solidFill>
                  <a:schemeClr val="dk2"/>
                </a:solidFill>
              </a:defRPr>
            </a:lvl6pPr>
            <a:lvl7pPr marL="3200400" lvl="6" indent="-317500" rtl="0">
              <a:spcBef>
                <a:spcPts val="1600"/>
              </a:spcBef>
              <a:spcAft>
                <a:spcPts val="0"/>
              </a:spcAft>
              <a:buClr>
                <a:schemeClr val="dk2"/>
              </a:buClr>
              <a:buSzPts val="1400"/>
              <a:buChar char="●"/>
              <a:defRPr>
                <a:solidFill>
                  <a:schemeClr val="dk2"/>
                </a:solidFill>
              </a:defRPr>
            </a:lvl7pPr>
            <a:lvl8pPr marL="3657600" lvl="7" indent="-317500" rtl="0">
              <a:spcBef>
                <a:spcPts val="1600"/>
              </a:spcBef>
              <a:spcAft>
                <a:spcPts val="0"/>
              </a:spcAft>
              <a:buClr>
                <a:schemeClr val="dk2"/>
              </a:buClr>
              <a:buSzPts val="1400"/>
              <a:buChar char="○"/>
              <a:defRPr>
                <a:solidFill>
                  <a:schemeClr val="dk2"/>
                </a:solidFill>
              </a:defRPr>
            </a:lvl8pPr>
            <a:lvl9pPr marL="4114800" lvl="8" indent="-317500" rtl="0">
              <a:spcBef>
                <a:spcPts val="1600"/>
              </a:spcBef>
              <a:spcAft>
                <a:spcPts val="1600"/>
              </a:spcAft>
              <a:buClr>
                <a:schemeClr val="dk2"/>
              </a:buClr>
              <a:buSzPts val="1400"/>
              <a:buChar char="■"/>
              <a:defRPr>
                <a:solidFill>
                  <a:schemeClr val="dk2"/>
                </a:solidFill>
              </a:defRPr>
            </a:lvl9pPr>
          </a:lstStyle>
          <a:p>
            <a:endParaRPr/>
          </a:p>
        </p:txBody>
      </p:sp>
      <p:sp>
        <p:nvSpPr>
          <p:cNvPr id="156" name="Google Shape;156;p23"/>
          <p:cNvSpPr txBox="1"/>
          <p:nvPr/>
        </p:nvSpPr>
        <p:spPr>
          <a:xfrm>
            <a:off x="2483550" y="3392650"/>
            <a:ext cx="4176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dk2"/>
                </a:solidFill>
                <a:latin typeface="Lato"/>
                <a:ea typeface="Lato"/>
                <a:cs typeface="Lato"/>
                <a:sym typeface="Lato"/>
              </a:rPr>
              <a:t>CREDITS: This presentation template was created by </a:t>
            </a:r>
            <a:r>
              <a:rPr lang="en" sz="1100" b="1">
                <a:solidFill>
                  <a:schemeClr val="dk2"/>
                </a:solidFill>
                <a:uFill>
                  <a:noFill/>
                </a:uFill>
                <a:latin typeface="Lato"/>
                <a:ea typeface="Lato"/>
                <a:cs typeface="Lato"/>
                <a:sym typeface="La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2"/>
                </a:solidFill>
                <a:latin typeface="Lato"/>
                <a:ea typeface="Lato"/>
                <a:cs typeface="Lato"/>
                <a:sym typeface="Lato"/>
              </a:rPr>
              <a:t>, including icons by </a:t>
            </a:r>
            <a:r>
              <a:rPr lang="en" sz="1100" b="1">
                <a:solidFill>
                  <a:schemeClr val="dk2"/>
                </a:solidFill>
                <a:uFill>
                  <a:noFill/>
                </a:uFill>
                <a:latin typeface="Lato"/>
                <a:ea typeface="Lato"/>
                <a:cs typeface="Lato"/>
                <a:sym typeface="La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dk2"/>
                </a:solidFill>
                <a:latin typeface="Lato"/>
                <a:ea typeface="Lato"/>
                <a:cs typeface="Lato"/>
                <a:sym typeface="Lato"/>
              </a:rPr>
              <a:t>, infographics &amp; images by </a:t>
            </a:r>
            <a:r>
              <a:rPr lang="en" sz="1100" b="1">
                <a:solidFill>
                  <a:schemeClr val="dk2"/>
                </a:solidFill>
                <a:uFill>
                  <a:noFill/>
                </a:uFill>
                <a:latin typeface="Lato"/>
                <a:ea typeface="Lato"/>
                <a:cs typeface="Lato"/>
                <a:sym typeface="Lat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100">
                <a:solidFill>
                  <a:schemeClr val="dk2"/>
                </a:solidFill>
                <a:latin typeface="Lato"/>
                <a:ea typeface="Lato"/>
                <a:cs typeface="Lato"/>
                <a:sym typeface="Lato"/>
              </a:rPr>
              <a:t> </a:t>
            </a:r>
            <a:endParaRPr sz="1100" dirty="0">
              <a:solidFill>
                <a:schemeClr val="dk2"/>
              </a:solidFill>
              <a:latin typeface="Lato"/>
              <a:ea typeface="Lato"/>
              <a:cs typeface="Lato"/>
              <a:sym typeface="Lato"/>
            </a:endParaRPr>
          </a:p>
        </p:txBody>
      </p:sp>
      <p:sp>
        <p:nvSpPr>
          <p:cNvPr id="157" name="Google Shape;157;p23"/>
          <p:cNvSpPr txBox="1">
            <a:spLocks noGrp="1"/>
          </p:cNvSpPr>
          <p:nvPr>
            <p:ph type="subTitle" idx="2"/>
          </p:nvPr>
        </p:nvSpPr>
        <p:spPr>
          <a:xfrm>
            <a:off x="3069175" y="1843125"/>
            <a:ext cx="3007500" cy="429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400"/>
              <a:buNone/>
              <a:defRPr>
                <a:solidFill>
                  <a:schemeClr val="dk2"/>
                </a:solidFill>
              </a:defRPr>
            </a:lvl1pPr>
            <a:lvl2pPr lvl="1" algn="ctr">
              <a:spcBef>
                <a:spcPts val="1600"/>
              </a:spcBef>
              <a:spcAft>
                <a:spcPts val="0"/>
              </a:spcAft>
              <a:buClr>
                <a:schemeClr val="dk2"/>
              </a:buClr>
              <a:buSzPts val="1400"/>
              <a:buNone/>
              <a:defRPr>
                <a:solidFill>
                  <a:schemeClr val="dk2"/>
                </a:solidFill>
              </a:defRPr>
            </a:lvl2pPr>
            <a:lvl3pPr lvl="2" algn="ctr">
              <a:spcBef>
                <a:spcPts val="1600"/>
              </a:spcBef>
              <a:spcAft>
                <a:spcPts val="0"/>
              </a:spcAft>
              <a:buClr>
                <a:schemeClr val="dk2"/>
              </a:buClr>
              <a:buSzPts val="1400"/>
              <a:buNone/>
              <a:defRPr>
                <a:solidFill>
                  <a:schemeClr val="dk2"/>
                </a:solidFill>
              </a:defRPr>
            </a:lvl3pPr>
            <a:lvl4pPr lvl="3" algn="ctr">
              <a:spcBef>
                <a:spcPts val="1600"/>
              </a:spcBef>
              <a:spcAft>
                <a:spcPts val="0"/>
              </a:spcAft>
              <a:buClr>
                <a:schemeClr val="dk2"/>
              </a:buClr>
              <a:buSzPts val="1400"/>
              <a:buNone/>
              <a:defRPr>
                <a:solidFill>
                  <a:schemeClr val="dk2"/>
                </a:solidFill>
              </a:defRPr>
            </a:lvl4pPr>
            <a:lvl5pPr lvl="4" algn="ctr">
              <a:spcBef>
                <a:spcPts val="1600"/>
              </a:spcBef>
              <a:spcAft>
                <a:spcPts val="0"/>
              </a:spcAft>
              <a:buClr>
                <a:schemeClr val="dk2"/>
              </a:buClr>
              <a:buSzPts val="1400"/>
              <a:buNone/>
              <a:defRPr>
                <a:solidFill>
                  <a:schemeClr val="dk2"/>
                </a:solidFill>
              </a:defRPr>
            </a:lvl5pPr>
            <a:lvl6pPr lvl="5" algn="ctr">
              <a:spcBef>
                <a:spcPts val="1600"/>
              </a:spcBef>
              <a:spcAft>
                <a:spcPts val="0"/>
              </a:spcAft>
              <a:buClr>
                <a:schemeClr val="dk2"/>
              </a:buClr>
              <a:buSzPts val="1400"/>
              <a:buNone/>
              <a:defRPr>
                <a:solidFill>
                  <a:schemeClr val="dk2"/>
                </a:solidFill>
              </a:defRPr>
            </a:lvl6pPr>
            <a:lvl7pPr lvl="6" algn="ctr">
              <a:spcBef>
                <a:spcPts val="1600"/>
              </a:spcBef>
              <a:spcAft>
                <a:spcPts val="0"/>
              </a:spcAft>
              <a:buClr>
                <a:schemeClr val="dk2"/>
              </a:buClr>
              <a:buSzPts val="1400"/>
              <a:buNone/>
              <a:defRPr>
                <a:solidFill>
                  <a:schemeClr val="dk2"/>
                </a:solidFill>
              </a:defRPr>
            </a:lvl7pPr>
            <a:lvl8pPr lvl="7" algn="ctr">
              <a:spcBef>
                <a:spcPts val="1600"/>
              </a:spcBef>
              <a:spcAft>
                <a:spcPts val="0"/>
              </a:spcAft>
              <a:buClr>
                <a:schemeClr val="dk2"/>
              </a:buClr>
              <a:buSzPts val="1400"/>
              <a:buNone/>
              <a:defRPr>
                <a:solidFill>
                  <a:schemeClr val="dk2"/>
                </a:solidFill>
              </a:defRPr>
            </a:lvl8pPr>
            <a:lvl9pPr lvl="8" algn="ctr">
              <a:spcBef>
                <a:spcPts val="1600"/>
              </a:spcBef>
              <a:spcAft>
                <a:spcPts val="1600"/>
              </a:spcAft>
              <a:buClr>
                <a:schemeClr val="dk2"/>
              </a:buClr>
              <a:buSzPts val="1400"/>
              <a:buNone/>
              <a:defRPr>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832150" y="1161375"/>
            <a:ext cx="7158000" cy="29493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3"/>
          <p:cNvSpPr/>
          <p:nvPr/>
        </p:nvSpPr>
        <p:spPr>
          <a:xfrm>
            <a:off x="1128175" y="1257665"/>
            <a:ext cx="7122600" cy="294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3"/>
          <p:cNvSpPr txBox="1">
            <a:spLocks noGrp="1"/>
          </p:cNvSpPr>
          <p:nvPr>
            <p:ph type="title"/>
          </p:nvPr>
        </p:nvSpPr>
        <p:spPr>
          <a:xfrm>
            <a:off x="4339445" y="2032392"/>
            <a:ext cx="3423600" cy="62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endParaRPr/>
          </a:p>
        </p:txBody>
      </p:sp>
      <p:sp>
        <p:nvSpPr>
          <p:cNvPr id="17" name="Google Shape;17;p3"/>
          <p:cNvSpPr txBox="1">
            <a:spLocks noGrp="1"/>
          </p:cNvSpPr>
          <p:nvPr>
            <p:ph type="title" idx="2" hasCustomPrompt="1"/>
          </p:nvPr>
        </p:nvSpPr>
        <p:spPr>
          <a:xfrm>
            <a:off x="1391520" y="1505475"/>
            <a:ext cx="2575200" cy="1382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300"/>
              <a:buNone/>
              <a:defRPr sz="20300">
                <a:solidFill>
                  <a:schemeClr val="dk1"/>
                </a:solidFill>
              </a:defRPr>
            </a:lvl1pPr>
            <a:lvl2pPr lvl="1" algn="ctr" rtl="0">
              <a:spcBef>
                <a:spcPts val="0"/>
              </a:spcBef>
              <a:spcAft>
                <a:spcPts val="0"/>
              </a:spcAft>
              <a:buClr>
                <a:schemeClr val="dk1"/>
              </a:buClr>
              <a:buSzPts val="12300"/>
              <a:buNone/>
              <a:defRPr sz="12300">
                <a:solidFill>
                  <a:schemeClr val="dk1"/>
                </a:solidFill>
              </a:defRPr>
            </a:lvl2pPr>
            <a:lvl3pPr lvl="2" algn="ctr" rtl="0">
              <a:spcBef>
                <a:spcPts val="0"/>
              </a:spcBef>
              <a:spcAft>
                <a:spcPts val="0"/>
              </a:spcAft>
              <a:buClr>
                <a:schemeClr val="dk1"/>
              </a:buClr>
              <a:buSzPts val="12300"/>
              <a:buNone/>
              <a:defRPr sz="12300">
                <a:solidFill>
                  <a:schemeClr val="dk1"/>
                </a:solidFill>
              </a:defRPr>
            </a:lvl3pPr>
            <a:lvl4pPr lvl="3" algn="ctr" rtl="0">
              <a:spcBef>
                <a:spcPts val="0"/>
              </a:spcBef>
              <a:spcAft>
                <a:spcPts val="0"/>
              </a:spcAft>
              <a:buClr>
                <a:schemeClr val="dk1"/>
              </a:buClr>
              <a:buSzPts val="12300"/>
              <a:buNone/>
              <a:defRPr sz="12300">
                <a:solidFill>
                  <a:schemeClr val="dk1"/>
                </a:solidFill>
              </a:defRPr>
            </a:lvl4pPr>
            <a:lvl5pPr lvl="4" algn="ctr" rtl="0">
              <a:spcBef>
                <a:spcPts val="0"/>
              </a:spcBef>
              <a:spcAft>
                <a:spcPts val="0"/>
              </a:spcAft>
              <a:buClr>
                <a:schemeClr val="dk1"/>
              </a:buClr>
              <a:buSzPts val="12300"/>
              <a:buNone/>
              <a:defRPr sz="12300">
                <a:solidFill>
                  <a:schemeClr val="dk1"/>
                </a:solidFill>
              </a:defRPr>
            </a:lvl5pPr>
            <a:lvl6pPr lvl="5" algn="ctr" rtl="0">
              <a:spcBef>
                <a:spcPts val="0"/>
              </a:spcBef>
              <a:spcAft>
                <a:spcPts val="0"/>
              </a:spcAft>
              <a:buClr>
                <a:schemeClr val="dk1"/>
              </a:buClr>
              <a:buSzPts val="12300"/>
              <a:buNone/>
              <a:defRPr sz="12300">
                <a:solidFill>
                  <a:schemeClr val="dk1"/>
                </a:solidFill>
              </a:defRPr>
            </a:lvl6pPr>
            <a:lvl7pPr lvl="6" algn="ctr" rtl="0">
              <a:spcBef>
                <a:spcPts val="0"/>
              </a:spcBef>
              <a:spcAft>
                <a:spcPts val="0"/>
              </a:spcAft>
              <a:buClr>
                <a:schemeClr val="dk1"/>
              </a:buClr>
              <a:buSzPts val="12300"/>
              <a:buNone/>
              <a:defRPr sz="12300">
                <a:solidFill>
                  <a:schemeClr val="dk1"/>
                </a:solidFill>
              </a:defRPr>
            </a:lvl7pPr>
            <a:lvl8pPr lvl="7" algn="ctr" rtl="0">
              <a:spcBef>
                <a:spcPts val="0"/>
              </a:spcBef>
              <a:spcAft>
                <a:spcPts val="0"/>
              </a:spcAft>
              <a:buClr>
                <a:schemeClr val="dk1"/>
              </a:buClr>
              <a:buSzPts val="12300"/>
              <a:buNone/>
              <a:defRPr sz="12300">
                <a:solidFill>
                  <a:schemeClr val="dk1"/>
                </a:solidFill>
              </a:defRPr>
            </a:lvl8pPr>
            <a:lvl9pPr lvl="8" algn="ctr" rtl="0">
              <a:spcBef>
                <a:spcPts val="0"/>
              </a:spcBef>
              <a:spcAft>
                <a:spcPts val="0"/>
              </a:spcAft>
              <a:buClr>
                <a:schemeClr val="dk1"/>
              </a:buClr>
              <a:buSzPts val="12300"/>
              <a:buNone/>
              <a:defRPr sz="12300">
                <a:solidFill>
                  <a:schemeClr val="dk1"/>
                </a:solidFill>
              </a:defRPr>
            </a:lvl9pPr>
          </a:lstStyle>
          <a:p>
            <a:r>
              <a:t>xx%</a:t>
            </a:r>
          </a:p>
        </p:txBody>
      </p:sp>
      <p:sp>
        <p:nvSpPr>
          <p:cNvPr id="18" name="Google Shape;18;p3"/>
          <p:cNvSpPr txBox="1">
            <a:spLocks noGrp="1"/>
          </p:cNvSpPr>
          <p:nvPr>
            <p:ph type="subTitle" idx="1"/>
          </p:nvPr>
        </p:nvSpPr>
        <p:spPr>
          <a:xfrm>
            <a:off x="4339445" y="3062708"/>
            <a:ext cx="3246900" cy="4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1pPr>
            <a:lvl2pPr lvl="1"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2pPr>
            <a:lvl3pPr lvl="2"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3pPr>
            <a:lvl4pPr lvl="3"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4pPr>
            <a:lvl5pPr lvl="4"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5pPr>
            <a:lvl6pPr lvl="5"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6pPr>
            <a:lvl7pPr lvl="6"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7pPr>
            <a:lvl8pPr lvl="7"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8pPr>
            <a:lvl9pPr lvl="8"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586650" y="453200"/>
            <a:ext cx="7970700" cy="43866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4"/>
          <p:cNvSpPr txBox="1">
            <a:spLocks noGrp="1"/>
          </p:cNvSpPr>
          <p:nvPr>
            <p:ph type="body" idx="1"/>
          </p:nvPr>
        </p:nvSpPr>
        <p:spPr>
          <a:xfrm>
            <a:off x="713225" y="1243700"/>
            <a:ext cx="7545000" cy="3255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AutoNum type="arabicPeriod"/>
              <a:defRPr>
                <a:solidFill>
                  <a:schemeClr val="dk1"/>
                </a:solidFill>
              </a:defRPr>
            </a:lvl1pPr>
            <a:lvl2pPr marL="914400" lvl="1" indent="-317500">
              <a:lnSpc>
                <a:spcPct val="100000"/>
              </a:lnSpc>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700"/>
              <a:buNone/>
              <a:defRPr sz="3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cxnSp>
        <p:nvCxnSpPr>
          <p:cNvPr id="23" name="Google Shape;23;p4"/>
          <p:cNvCxnSpPr/>
          <p:nvPr/>
        </p:nvCxnSpPr>
        <p:spPr>
          <a:xfrm>
            <a:off x="8641800" y="-467375"/>
            <a:ext cx="0" cy="5642700"/>
          </a:xfrm>
          <a:prstGeom prst="straightConnector1">
            <a:avLst/>
          </a:prstGeom>
          <a:noFill/>
          <a:ln w="38100" cap="flat" cmpd="sng">
            <a:solidFill>
              <a:schemeClr val="dk2"/>
            </a:solidFill>
            <a:prstDash val="solid"/>
            <a:round/>
            <a:headEnd type="none" w="med" len="med"/>
            <a:tailEnd type="none" w="med" len="med"/>
          </a:ln>
        </p:spPr>
      </p:cxnSp>
      <p:cxnSp>
        <p:nvCxnSpPr>
          <p:cNvPr id="24" name="Google Shape;24;p4"/>
          <p:cNvCxnSpPr/>
          <p:nvPr/>
        </p:nvCxnSpPr>
        <p:spPr>
          <a:xfrm>
            <a:off x="8794200" y="-467375"/>
            <a:ext cx="0" cy="5695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
          <p:cNvSpPr/>
          <p:nvPr/>
        </p:nvSpPr>
        <p:spPr>
          <a:xfrm>
            <a:off x="589463" y="522675"/>
            <a:ext cx="3659400" cy="39909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5"/>
          <p:cNvSpPr/>
          <p:nvPr/>
        </p:nvSpPr>
        <p:spPr>
          <a:xfrm>
            <a:off x="4895138" y="522675"/>
            <a:ext cx="3659400" cy="39909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5"/>
          <p:cNvSpPr txBox="1">
            <a:spLocks noGrp="1"/>
          </p:cNvSpPr>
          <p:nvPr>
            <p:ph type="subTitle" idx="1"/>
          </p:nvPr>
        </p:nvSpPr>
        <p:spPr>
          <a:xfrm>
            <a:off x="868764" y="260576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Char char="●"/>
              <a:defRPr>
                <a:solidFill>
                  <a:schemeClr val="dk2"/>
                </a:solidFill>
              </a:defRPr>
            </a:lvl1pPr>
            <a:lvl2pPr lvl="1" algn="ctr" rtl="0">
              <a:lnSpc>
                <a:spcPct val="100000"/>
              </a:lnSpc>
              <a:spcBef>
                <a:spcPts val="0"/>
              </a:spcBef>
              <a:spcAft>
                <a:spcPts val="0"/>
              </a:spcAft>
              <a:buClr>
                <a:schemeClr val="dk2"/>
              </a:buClr>
              <a:buSzPts val="1400"/>
              <a:buChar char="○"/>
              <a:defRPr>
                <a:solidFill>
                  <a:schemeClr val="dk2"/>
                </a:solidFill>
              </a:defRPr>
            </a:lvl2pPr>
            <a:lvl3pPr lvl="2" algn="ctr" rtl="0">
              <a:lnSpc>
                <a:spcPct val="100000"/>
              </a:lnSpc>
              <a:spcBef>
                <a:spcPts val="0"/>
              </a:spcBef>
              <a:spcAft>
                <a:spcPts val="0"/>
              </a:spcAft>
              <a:buClr>
                <a:schemeClr val="dk2"/>
              </a:buClr>
              <a:buSzPts val="1400"/>
              <a:buChar char="■"/>
              <a:defRPr>
                <a:solidFill>
                  <a:schemeClr val="dk2"/>
                </a:solidFill>
              </a:defRPr>
            </a:lvl3pPr>
            <a:lvl4pPr lvl="3" algn="ctr" rtl="0">
              <a:lnSpc>
                <a:spcPct val="100000"/>
              </a:lnSpc>
              <a:spcBef>
                <a:spcPts val="0"/>
              </a:spcBef>
              <a:spcAft>
                <a:spcPts val="0"/>
              </a:spcAft>
              <a:buClr>
                <a:schemeClr val="dk2"/>
              </a:buClr>
              <a:buSzPts val="1400"/>
              <a:buChar char="●"/>
              <a:defRPr>
                <a:solidFill>
                  <a:schemeClr val="dk2"/>
                </a:solidFill>
              </a:defRPr>
            </a:lvl4pPr>
            <a:lvl5pPr lvl="4" algn="ctr" rtl="0">
              <a:lnSpc>
                <a:spcPct val="100000"/>
              </a:lnSpc>
              <a:spcBef>
                <a:spcPts val="0"/>
              </a:spcBef>
              <a:spcAft>
                <a:spcPts val="0"/>
              </a:spcAft>
              <a:buClr>
                <a:schemeClr val="dk2"/>
              </a:buClr>
              <a:buSzPts val="1400"/>
              <a:buChar char="○"/>
              <a:defRPr>
                <a:solidFill>
                  <a:schemeClr val="dk2"/>
                </a:solidFill>
              </a:defRPr>
            </a:lvl5pPr>
            <a:lvl6pPr lvl="5" algn="ctr" rtl="0">
              <a:lnSpc>
                <a:spcPct val="100000"/>
              </a:lnSpc>
              <a:spcBef>
                <a:spcPts val="0"/>
              </a:spcBef>
              <a:spcAft>
                <a:spcPts val="0"/>
              </a:spcAft>
              <a:buClr>
                <a:schemeClr val="dk2"/>
              </a:buClr>
              <a:buSzPts val="1400"/>
              <a:buChar char="■"/>
              <a:defRPr>
                <a:solidFill>
                  <a:schemeClr val="dk2"/>
                </a:solidFill>
              </a:defRPr>
            </a:lvl6pPr>
            <a:lvl7pPr lvl="6" algn="ctr" rtl="0">
              <a:lnSpc>
                <a:spcPct val="100000"/>
              </a:lnSpc>
              <a:spcBef>
                <a:spcPts val="0"/>
              </a:spcBef>
              <a:spcAft>
                <a:spcPts val="0"/>
              </a:spcAft>
              <a:buClr>
                <a:schemeClr val="dk2"/>
              </a:buClr>
              <a:buSzPts val="1400"/>
              <a:buChar char="●"/>
              <a:defRPr>
                <a:solidFill>
                  <a:schemeClr val="dk2"/>
                </a:solidFill>
              </a:defRPr>
            </a:lvl7pPr>
            <a:lvl8pPr lvl="7" algn="ctr" rtl="0">
              <a:lnSpc>
                <a:spcPct val="100000"/>
              </a:lnSpc>
              <a:spcBef>
                <a:spcPts val="0"/>
              </a:spcBef>
              <a:spcAft>
                <a:spcPts val="0"/>
              </a:spcAft>
              <a:buClr>
                <a:schemeClr val="dk2"/>
              </a:buClr>
              <a:buSzPts val="1400"/>
              <a:buChar char="○"/>
              <a:defRPr>
                <a:solidFill>
                  <a:schemeClr val="dk2"/>
                </a:solidFill>
              </a:defRPr>
            </a:lvl8pPr>
            <a:lvl9pPr lvl="8" algn="ctr" rtl="0">
              <a:lnSpc>
                <a:spcPct val="100000"/>
              </a:lnSpc>
              <a:spcBef>
                <a:spcPts val="0"/>
              </a:spcBef>
              <a:spcAft>
                <a:spcPts val="0"/>
              </a:spcAft>
              <a:buClr>
                <a:schemeClr val="dk2"/>
              </a:buClr>
              <a:buSzPts val="1400"/>
              <a:buChar char="■"/>
              <a:defRPr>
                <a:solidFill>
                  <a:schemeClr val="dk2"/>
                </a:solidFill>
              </a:defRPr>
            </a:lvl9pPr>
          </a:lstStyle>
          <a:p>
            <a:endParaRPr/>
          </a:p>
        </p:txBody>
      </p:sp>
      <p:sp>
        <p:nvSpPr>
          <p:cNvPr id="29" name="Google Shape;29;p5"/>
          <p:cNvSpPr txBox="1">
            <a:spLocks noGrp="1"/>
          </p:cNvSpPr>
          <p:nvPr>
            <p:ph type="subTitle" idx="2"/>
          </p:nvPr>
        </p:nvSpPr>
        <p:spPr>
          <a:xfrm>
            <a:off x="5167911" y="2605767"/>
            <a:ext cx="3100800" cy="99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Char char="●"/>
              <a:defRPr>
                <a:solidFill>
                  <a:schemeClr val="dk2"/>
                </a:solidFill>
              </a:defRPr>
            </a:lvl1pPr>
            <a:lvl2pPr lvl="1" algn="ctr" rtl="0">
              <a:lnSpc>
                <a:spcPct val="100000"/>
              </a:lnSpc>
              <a:spcBef>
                <a:spcPts val="0"/>
              </a:spcBef>
              <a:spcAft>
                <a:spcPts val="0"/>
              </a:spcAft>
              <a:buClr>
                <a:schemeClr val="dk2"/>
              </a:buClr>
              <a:buSzPts val="1400"/>
              <a:buChar char="○"/>
              <a:defRPr>
                <a:solidFill>
                  <a:schemeClr val="dk2"/>
                </a:solidFill>
              </a:defRPr>
            </a:lvl2pPr>
            <a:lvl3pPr lvl="2" algn="ctr" rtl="0">
              <a:lnSpc>
                <a:spcPct val="100000"/>
              </a:lnSpc>
              <a:spcBef>
                <a:spcPts val="0"/>
              </a:spcBef>
              <a:spcAft>
                <a:spcPts val="0"/>
              </a:spcAft>
              <a:buClr>
                <a:schemeClr val="dk2"/>
              </a:buClr>
              <a:buSzPts val="1400"/>
              <a:buChar char="■"/>
              <a:defRPr>
                <a:solidFill>
                  <a:schemeClr val="dk2"/>
                </a:solidFill>
              </a:defRPr>
            </a:lvl3pPr>
            <a:lvl4pPr lvl="3" algn="ctr" rtl="0">
              <a:lnSpc>
                <a:spcPct val="100000"/>
              </a:lnSpc>
              <a:spcBef>
                <a:spcPts val="0"/>
              </a:spcBef>
              <a:spcAft>
                <a:spcPts val="0"/>
              </a:spcAft>
              <a:buClr>
                <a:schemeClr val="dk2"/>
              </a:buClr>
              <a:buSzPts val="1400"/>
              <a:buChar char="●"/>
              <a:defRPr>
                <a:solidFill>
                  <a:schemeClr val="dk2"/>
                </a:solidFill>
              </a:defRPr>
            </a:lvl4pPr>
            <a:lvl5pPr lvl="4" algn="ctr" rtl="0">
              <a:lnSpc>
                <a:spcPct val="100000"/>
              </a:lnSpc>
              <a:spcBef>
                <a:spcPts val="0"/>
              </a:spcBef>
              <a:spcAft>
                <a:spcPts val="0"/>
              </a:spcAft>
              <a:buClr>
                <a:schemeClr val="dk2"/>
              </a:buClr>
              <a:buSzPts val="1400"/>
              <a:buChar char="○"/>
              <a:defRPr>
                <a:solidFill>
                  <a:schemeClr val="dk2"/>
                </a:solidFill>
              </a:defRPr>
            </a:lvl5pPr>
            <a:lvl6pPr lvl="5" algn="ctr" rtl="0">
              <a:lnSpc>
                <a:spcPct val="100000"/>
              </a:lnSpc>
              <a:spcBef>
                <a:spcPts val="0"/>
              </a:spcBef>
              <a:spcAft>
                <a:spcPts val="0"/>
              </a:spcAft>
              <a:buClr>
                <a:schemeClr val="dk2"/>
              </a:buClr>
              <a:buSzPts val="1400"/>
              <a:buChar char="■"/>
              <a:defRPr>
                <a:solidFill>
                  <a:schemeClr val="dk2"/>
                </a:solidFill>
              </a:defRPr>
            </a:lvl6pPr>
            <a:lvl7pPr lvl="6" algn="ctr" rtl="0">
              <a:lnSpc>
                <a:spcPct val="100000"/>
              </a:lnSpc>
              <a:spcBef>
                <a:spcPts val="0"/>
              </a:spcBef>
              <a:spcAft>
                <a:spcPts val="0"/>
              </a:spcAft>
              <a:buClr>
                <a:schemeClr val="dk2"/>
              </a:buClr>
              <a:buSzPts val="1400"/>
              <a:buChar char="●"/>
              <a:defRPr>
                <a:solidFill>
                  <a:schemeClr val="dk2"/>
                </a:solidFill>
              </a:defRPr>
            </a:lvl7pPr>
            <a:lvl8pPr lvl="7" algn="ctr" rtl="0">
              <a:lnSpc>
                <a:spcPct val="100000"/>
              </a:lnSpc>
              <a:spcBef>
                <a:spcPts val="0"/>
              </a:spcBef>
              <a:spcAft>
                <a:spcPts val="0"/>
              </a:spcAft>
              <a:buClr>
                <a:schemeClr val="dk2"/>
              </a:buClr>
              <a:buSzPts val="1400"/>
              <a:buChar char="○"/>
              <a:defRPr>
                <a:solidFill>
                  <a:schemeClr val="dk2"/>
                </a:solidFill>
              </a:defRPr>
            </a:lvl8pPr>
            <a:lvl9pPr lvl="8" algn="ctr" rtl="0">
              <a:lnSpc>
                <a:spcPct val="100000"/>
              </a:lnSpc>
              <a:spcBef>
                <a:spcPts val="0"/>
              </a:spcBef>
              <a:spcAft>
                <a:spcPts val="0"/>
              </a:spcAft>
              <a:buClr>
                <a:schemeClr val="dk2"/>
              </a:buClr>
              <a:buSzPts val="1400"/>
              <a:buChar char="■"/>
              <a:defRPr>
                <a:solidFill>
                  <a:schemeClr val="dk2"/>
                </a:solidFill>
              </a:defRPr>
            </a:lvl9pPr>
          </a:lstStyle>
          <a:p>
            <a:endParaRPr/>
          </a:p>
        </p:txBody>
      </p:sp>
      <p:sp>
        <p:nvSpPr>
          <p:cNvPr id="30" name="Google Shape;30;p5"/>
          <p:cNvSpPr txBox="1">
            <a:spLocks noGrp="1"/>
          </p:cNvSpPr>
          <p:nvPr>
            <p:ph type="title"/>
          </p:nvPr>
        </p:nvSpPr>
        <p:spPr>
          <a:xfrm>
            <a:off x="1175524" y="1799261"/>
            <a:ext cx="24873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Clr>
                <a:schemeClr val="dk2"/>
              </a:buClr>
              <a:buSzPts val="3000"/>
              <a:buNone/>
              <a:defRPr>
                <a:solidFill>
                  <a:schemeClr val="dk2"/>
                </a:solidFill>
              </a:defRPr>
            </a:lvl2pPr>
            <a:lvl3pPr lvl="2" algn="ctr" rtl="0">
              <a:spcBef>
                <a:spcPts val="0"/>
              </a:spcBef>
              <a:spcAft>
                <a:spcPts val="0"/>
              </a:spcAft>
              <a:buClr>
                <a:schemeClr val="dk2"/>
              </a:buClr>
              <a:buSzPts val="3000"/>
              <a:buNone/>
              <a:defRPr>
                <a:solidFill>
                  <a:schemeClr val="dk2"/>
                </a:solidFill>
              </a:defRPr>
            </a:lvl3pPr>
            <a:lvl4pPr lvl="3" algn="ctr" rtl="0">
              <a:spcBef>
                <a:spcPts val="0"/>
              </a:spcBef>
              <a:spcAft>
                <a:spcPts val="0"/>
              </a:spcAft>
              <a:buClr>
                <a:schemeClr val="dk2"/>
              </a:buClr>
              <a:buSzPts val="3000"/>
              <a:buNone/>
              <a:defRPr>
                <a:solidFill>
                  <a:schemeClr val="dk2"/>
                </a:solidFill>
              </a:defRPr>
            </a:lvl4pPr>
            <a:lvl5pPr lvl="4" algn="ctr" rtl="0">
              <a:spcBef>
                <a:spcPts val="0"/>
              </a:spcBef>
              <a:spcAft>
                <a:spcPts val="0"/>
              </a:spcAft>
              <a:buClr>
                <a:schemeClr val="dk2"/>
              </a:buClr>
              <a:buSzPts val="3000"/>
              <a:buNone/>
              <a:defRPr>
                <a:solidFill>
                  <a:schemeClr val="dk2"/>
                </a:solidFill>
              </a:defRPr>
            </a:lvl5pPr>
            <a:lvl6pPr lvl="5" algn="ctr" rtl="0">
              <a:spcBef>
                <a:spcPts val="0"/>
              </a:spcBef>
              <a:spcAft>
                <a:spcPts val="0"/>
              </a:spcAft>
              <a:buClr>
                <a:schemeClr val="dk2"/>
              </a:buClr>
              <a:buSzPts val="3000"/>
              <a:buNone/>
              <a:defRPr>
                <a:solidFill>
                  <a:schemeClr val="dk2"/>
                </a:solidFill>
              </a:defRPr>
            </a:lvl6pPr>
            <a:lvl7pPr lvl="6" algn="ctr" rtl="0">
              <a:spcBef>
                <a:spcPts val="0"/>
              </a:spcBef>
              <a:spcAft>
                <a:spcPts val="0"/>
              </a:spcAft>
              <a:buClr>
                <a:schemeClr val="dk2"/>
              </a:buClr>
              <a:buSzPts val="3000"/>
              <a:buNone/>
              <a:defRPr>
                <a:solidFill>
                  <a:schemeClr val="dk2"/>
                </a:solidFill>
              </a:defRPr>
            </a:lvl7pPr>
            <a:lvl8pPr lvl="7" algn="ctr" rtl="0">
              <a:spcBef>
                <a:spcPts val="0"/>
              </a:spcBef>
              <a:spcAft>
                <a:spcPts val="0"/>
              </a:spcAft>
              <a:buClr>
                <a:schemeClr val="dk2"/>
              </a:buClr>
              <a:buSzPts val="3000"/>
              <a:buNone/>
              <a:defRPr>
                <a:solidFill>
                  <a:schemeClr val="dk2"/>
                </a:solidFill>
              </a:defRPr>
            </a:lvl8pPr>
            <a:lvl9pPr lvl="8" algn="ctr" rtl="0">
              <a:spcBef>
                <a:spcPts val="0"/>
              </a:spcBef>
              <a:spcAft>
                <a:spcPts val="0"/>
              </a:spcAft>
              <a:buClr>
                <a:schemeClr val="dk2"/>
              </a:buClr>
              <a:buSzPts val="3000"/>
              <a:buNone/>
              <a:defRPr>
                <a:solidFill>
                  <a:schemeClr val="dk2"/>
                </a:solidFill>
              </a:defRPr>
            </a:lvl9pPr>
          </a:lstStyle>
          <a:p>
            <a:endParaRPr/>
          </a:p>
        </p:txBody>
      </p:sp>
      <p:sp>
        <p:nvSpPr>
          <p:cNvPr id="31" name="Google Shape;31;p5"/>
          <p:cNvSpPr txBox="1">
            <a:spLocks noGrp="1"/>
          </p:cNvSpPr>
          <p:nvPr>
            <p:ph type="title" idx="3"/>
          </p:nvPr>
        </p:nvSpPr>
        <p:spPr>
          <a:xfrm>
            <a:off x="5481200" y="1799261"/>
            <a:ext cx="24873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Clr>
                <a:schemeClr val="dk2"/>
              </a:buClr>
              <a:buSzPts val="3000"/>
              <a:buNone/>
              <a:defRPr>
                <a:solidFill>
                  <a:schemeClr val="dk2"/>
                </a:solidFill>
              </a:defRPr>
            </a:lvl2pPr>
            <a:lvl3pPr lvl="2" algn="ctr" rtl="0">
              <a:spcBef>
                <a:spcPts val="0"/>
              </a:spcBef>
              <a:spcAft>
                <a:spcPts val="0"/>
              </a:spcAft>
              <a:buClr>
                <a:schemeClr val="dk2"/>
              </a:buClr>
              <a:buSzPts val="3000"/>
              <a:buNone/>
              <a:defRPr>
                <a:solidFill>
                  <a:schemeClr val="dk2"/>
                </a:solidFill>
              </a:defRPr>
            </a:lvl3pPr>
            <a:lvl4pPr lvl="3" algn="ctr" rtl="0">
              <a:spcBef>
                <a:spcPts val="0"/>
              </a:spcBef>
              <a:spcAft>
                <a:spcPts val="0"/>
              </a:spcAft>
              <a:buClr>
                <a:schemeClr val="dk2"/>
              </a:buClr>
              <a:buSzPts val="3000"/>
              <a:buNone/>
              <a:defRPr>
                <a:solidFill>
                  <a:schemeClr val="dk2"/>
                </a:solidFill>
              </a:defRPr>
            </a:lvl4pPr>
            <a:lvl5pPr lvl="4" algn="ctr" rtl="0">
              <a:spcBef>
                <a:spcPts val="0"/>
              </a:spcBef>
              <a:spcAft>
                <a:spcPts val="0"/>
              </a:spcAft>
              <a:buClr>
                <a:schemeClr val="dk2"/>
              </a:buClr>
              <a:buSzPts val="3000"/>
              <a:buNone/>
              <a:defRPr>
                <a:solidFill>
                  <a:schemeClr val="dk2"/>
                </a:solidFill>
              </a:defRPr>
            </a:lvl5pPr>
            <a:lvl6pPr lvl="5" algn="ctr" rtl="0">
              <a:spcBef>
                <a:spcPts val="0"/>
              </a:spcBef>
              <a:spcAft>
                <a:spcPts val="0"/>
              </a:spcAft>
              <a:buClr>
                <a:schemeClr val="dk2"/>
              </a:buClr>
              <a:buSzPts val="3000"/>
              <a:buNone/>
              <a:defRPr>
                <a:solidFill>
                  <a:schemeClr val="dk2"/>
                </a:solidFill>
              </a:defRPr>
            </a:lvl6pPr>
            <a:lvl7pPr lvl="6" algn="ctr" rtl="0">
              <a:spcBef>
                <a:spcPts val="0"/>
              </a:spcBef>
              <a:spcAft>
                <a:spcPts val="0"/>
              </a:spcAft>
              <a:buClr>
                <a:schemeClr val="dk2"/>
              </a:buClr>
              <a:buSzPts val="3000"/>
              <a:buNone/>
              <a:defRPr>
                <a:solidFill>
                  <a:schemeClr val="dk2"/>
                </a:solidFill>
              </a:defRPr>
            </a:lvl7pPr>
            <a:lvl8pPr lvl="7" algn="ctr" rtl="0">
              <a:spcBef>
                <a:spcPts val="0"/>
              </a:spcBef>
              <a:spcAft>
                <a:spcPts val="0"/>
              </a:spcAft>
              <a:buClr>
                <a:schemeClr val="dk2"/>
              </a:buClr>
              <a:buSzPts val="3000"/>
              <a:buNone/>
              <a:defRPr>
                <a:solidFill>
                  <a:schemeClr val="dk2"/>
                </a:solidFill>
              </a:defRPr>
            </a:lvl8pPr>
            <a:lvl9pPr lvl="8" algn="ctr" rtl="0">
              <a:spcBef>
                <a:spcPts val="0"/>
              </a:spcBef>
              <a:spcAft>
                <a:spcPts val="0"/>
              </a:spcAft>
              <a:buClr>
                <a:schemeClr val="dk2"/>
              </a:buClr>
              <a:buSzPts val="3000"/>
              <a:buNone/>
              <a:defRPr>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700"/>
              <a:buNone/>
              <a:defRPr sz="3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ctrTitle"/>
          </p:nvPr>
        </p:nvSpPr>
        <p:spPr>
          <a:xfrm>
            <a:off x="1690800" y="1412200"/>
            <a:ext cx="5762400" cy="113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endParaRPr/>
          </a:p>
        </p:txBody>
      </p:sp>
      <p:sp>
        <p:nvSpPr>
          <p:cNvPr id="44" name="Google Shape;44;p9"/>
          <p:cNvSpPr txBox="1">
            <a:spLocks noGrp="1"/>
          </p:cNvSpPr>
          <p:nvPr>
            <p:ph type="subTitle" idx="1"/>
          </p:nvPr>
        </p:nvSpPr>
        <p:spPr>
          <a:xfrm>
            <a:off x="2105100" y="2523638"/>
            <a:ext cx="4933800" cy="79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3"/>
          <p:cNvSpPr/>
          <p:nvPr/>
        </p:nvSpPr>
        <p:spPr>
          <a:xfrm>
            <a:off x="3682425" y="152250"/>
            <a:ext cx="4318800" cy="47385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13"/>
          <p:cNvSpPr txBox="1">
            <a:spLocks noGrp="1"/>
          </p:cNvSpPr>
          <p:nvPr>
            <p:ph type="title"/>
          </p:nvPr>
        </p:nvSpPr>
        <p:spPr>
          <a:xfrm>
            <a:off x="4891050" y="1860751"/>
            <a:ext cx="28071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endParaRPr/>
          </a:p>
        </p:txBody>
      </p:sp>
      <p:sp>
        <p:nvSpPr>
          <p:cNvPr id="54" name="Google Shape;54;p13"/>
          <p:cNvSpPr txBox="1">
            <a:spLocks noGrp="1"/>
          </p:cNvSpPr>
          <p:nvPr>
            <p:ph type="title" idx="2" hasCustomPrompt="1"/>
          </p:nvPr>
        </p:nvSpPr>
        <p:spPr>
          <a:xfrm>
            <a:off x="4282646" y="1141594"/>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55" name="Google Shape;55;p13"/>
          <p:cNvSpPr txBox="1">
            <a:spLocks noGrp="1"/>
          </p:cNvSpPr>
          <p:nvPr>
            <p:ph type="title" idx="3" hasCustomPrompt="1"/>
          </p:nvPr>
        </p:nvSpPr>
        <p:spPr>
          <a:xfrm>
            <a:off x="4282646" y="2009516"/>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56" name="Google Shape;56;p13"/>
          <p:cNvSpPr txBox="1">
            <a:spLocks noGrp="1"/>
          </p:cNvSpPr>
          <p:nvPr>
            <p:ph type="title" idx="4"/>
          </p:nvPr>
        </p:nvSpPr>
        <p:spPr>
          <a:xfrm>
            <a:off x="4891050" y="3605801"/>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endParaRPr/>
          </a:p>
        </p:txBody>
      </p:sp>
      <p:sp>
        <p:nvSpPr>
          <p:cNvPr id="57" name="Google Shape;57;p13"/>
          <p:cNvSpPr txBox="1">
            <a:spLocks noGrp="1"/>
          </p:cNvSpPr>
          <p:nvPr>
            <p:ph type="title" idx="5"/>
          </p:nvPr>
        </p:nvSpPr>
        <p:spPr>
          <a:xfrm>
            <a:off x="4891050" y="1021526"/>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endParaRPr/>
          </a:p>
        </p:txBody>
      </p:sp>
      <p:sp>
        <p:nvSpPr>
          <p:cNvPr id="58" name="Google Shape;58;p13"/>
          <p:cNvSpPr txBox="1">
            <a:spLocks noGrp="1"/>
          </p:cNvSpPr>
          <p:nvPr>
            <p:ph type="title" idx="6"/>
          </p:nvPr>
        </p:nvSpPr>
        <p:spPr>
          <a:xfrm>
            <a:off x="4891050" y="2737876"/>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endParaRPr/>
          </a:p>
        </p:txBody>
      </p:sp>
      <p:sp>
        <p:nvSpPr>
          <p:cNvPr id="59" name="Google Shape;59;p13"/>
          <p:cNvSpPr txBox="1">
            <a:spLocks noGrp="1"/>
          </p:cNvSpPr>
          <p:nvPr>
            <p:ph type="title" idx="7" hasCustomPrompt="1"/>
          </p:nvPr>
        </p:nvSpPr>
        <p:spPr>
          <a:xfrm>
            <a:off x="4282646" y="2857944"/>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60" name="Google Shape;60;p13"/>
          <p:cNvSpPr txBox="1">
            <a:spLocks noGrp="1"/>
          </p:cNvSpPr>
          <p:nvPr>
            <p:ph type="title" idx="8" hasCustomPrompt="1"/>
          </p:nvPr>
        </p:nvSpPr>
        <p:spPr>
          <a:xfrm>
            <a:off x="4282646" y="3725866"/>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61" name="Google Shape;61;p13"/>
          <p:cNvSpPr txBox="1">
            <a:spLocks noGrp="1"/>
          </p:cNvSpPr>
          <p:nvPr>
            <p:ph type="subTitle" idx="1"/>
          </p:nvPr>
        </p:nvSpPr>
        <p:spPr>
          <a:xfrm>
            <a:off x="4891050" y="1308841"/>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endParaRPr/>
          </a:p>
        </p:txBody>
      </p:sp>
      <p:sp>
        <p:nvSpPr>
          <p:cNvPr id="62" name="Google Shape;62;p13"/>
          <p:cNvSpPr txBox="1">
            <a:spLocks noGrp="1"/>
          </p:cNvSpPr>
          <p:nvPr>
            <p:ph type="subTitle" idx="9"/>
          </p:nvPr>
        </p:nvSpPr>
        <p:spPr>
          <a:xfrm>
            <a:off x="4891050" y="3022946"/>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endParaRPr/>
          </a:p>
        </p:txBody>
      </p:sp>
      <p:sp>
        <p:nvSpPr>
          <p:cNvPr id="63" name="Google Shape;63;p13"/>
          <p:cNvSpPr txBox="1">
            <a:spLocks noGrp="1"/>
          </p:cNvSpPr>
          <p:nvPr>
            <p:ph type="subTitle" idx="13"/>
          </p:nvPr>
        </p:nvSpPr>
        <p:spPr>
          <a:xfrm>
            <a:off x="4891050" y="2140224"/>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endParaRPr/>
          </a:p>
        </p:txBody>
      </p:sp>
      <p:sp>
        <p:nvSpPr>
          <p:cNvPr id="64" name="Google Shape;64;p13"/>
          <p:cNvSpPr txBox="1">
            <a:spLocks noGrp="1"/>
          </p:cNvSpPr>
          <p:nvPr>
            <p:ph type="subTitle" idx="14"/>
          </p:nvPr>
        </p:nvSpPr>
        <p:spPr>
          <a:xfrm>
            <a:off x="4891050" y="3885274"/>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endParaRPr/>
          </a:p>
        </p:txBody>
      </p:sp>
      <p:sp>
        <p:nvSpPr>
          <p:cNvPr id="65" name="Google Shape;65;p13"/>
          <p:cNvSpPr txBox="1">
            <a:spLocks noGrp="1"/>
          </p:cNvSpPr>
          <p:nvPr>
            <p:ph type="title" idx="15"/>
          </p:nvPr>
        </p:nvSpPr>
        <p:spPr>
          <a:xfrm>
            <a:off x="865625" y="2307450"/>
            <a:ext cx="26799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700"/>
              <a:buNone/>
              <a:defRPr sz="3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
        <p:nvSpPr>
          <p:cNvPr id="66" name="Google Shape;66;p13"/>
          <p:cNvSpPr/>
          <p:nvPr/>
        </p:nvSpPr>
        <p:spPr>
          <a:xfrm>
            <a:off x="3899450" y="366450"/>
            <a:ext cx="4254000" cy="470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5">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4"/>
          <p:cNvSpPr/>
          <p:nvPr/>
        </p:nvSpPr>
        <p:spPr>
          <a:xfrm>
            <a:off x="530750" y="928850"/>
            <a:ext cx="8613600" cy="34530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14"/>
          <p:cNvSpPr txBox="1">
            <a:spLocks noGrp="1"/>
          </p:cNvSpPr>
          <p:nvPr>
            <p:ph type="title"/>
          </p:nvPr>
        </p:nvSpPr>
        <p:spPr>
          <a:xfrm>
            <a:off x="863750" y="1797660"/>
            <a:ext cx="4356900" cy="528600"/>
          </a:xfrm>
          <a:prstGeom prst="rect">
            <a:avLst/>
          </a:prstGeom>
        </p:spPr>
        <p:txBody>
          <a:bodyPr spcFirstLastPara="1" wrap="square" lIns="91425" tIns="91425" rIns="91425" bIns="91425" anchor="t" anchorCtr="0">
            <a:noAutofit/>
          </a:bodyPr>
          <a:lstStyle>
            <a:lvl1pPr lvl="0" algn="ctr" rtl="0">
              <a:lnSpc>
                <a:spcPct val="115000"/>
              </a:lnSpc>
              <a:spcBef>
                <a:spcPts val="1200"/>
              </a:spcBef>
              <a:spcAft>
                <a:spcPts val="0"/>
              </a:spcAft>
              <a:buClr>
                <a:schemeClr val="dk2"/>
              </a:buClr>
              <a:buSzPts val="3000"/>
              <a:buNone/>
              <a:defRPr sz="3000">
                <a:solidFill>
                  <a:schemeClr val="dk2"/>
                </a:solidFill>
              </a:defRPr>
            </a:lvl1pPr>
            <a:lvl2pPr lvl="1" algn="ctr" rtl="0">
              <a:spcBef>
                <a:spcPts val="120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endParaRPr/>
          </a:p>
        </p:txBody>
      </p:sp>
      <p:sp>
        <p:nvSpPr>
          <p:cNvPr id="70" name="Google Shape;70;p14"/>
          <p:cNvSpPr txBox="1">
            <a:spLocks noGrp="1"/>
          </p:cNvSpPr>
          <p:nvPr>
            <p:ph type="subTitle" idx="1"/>
          </p:nvPr>
        </p:nvSpPr>
        <p:spPr>
          <a:xfrm>
            <a:off x="906025" y="2497480"/>
            <a:ext cx="4362000" cy="1317300"/>
          </a:xfrm>
          <a:prstGeom prst="rect">
            <a:avLst/>
          </a:prstGeom>
        </p:spPr>
        <p:txBody>
          <a:bodyPr spcFirstLastPara="1" wrap="square" lIns="91425" tIns="91425" rIns="91425" bIns="91425" anchor="ctr" anchorCtr="0">
            <a:noAutofit/>
          </a:bodyPr>
          <a:lstStyle>
            <a:lvl1pPr lvl="0" rtl="0">
              <a:spcBef>
                <a:spcPts val="1200"/>
              </a:spcBef>
              <a:spcAft>
                <a:spcPts val="0"/>
              </a:spcAft>
              <a:buClr>
                <a:schemeClr val="dk2"/>
              </a:buClr>
              <a:buSzPts val="1400"/>
              <a:buChar char="●"/>
              <a:defRPr sz="1400">
                <a:solidFill>
                  <a:schemeClr val="dk2"/>
                </a:solidFill>
              </a:defRPr>
            </a:lvl1pPr>
            <a:lvl2pPr lvl="1" algn="r" rtl="0">
              <a:spcBef>
                <a:spcPts val="1200"/>
              </a:spcBef>
              <a:spcAft>
                <a:spcPts val="0"/>
              </a:spcAft>
              <a:buClr>
                <a:schemeClr val="dk2"/>
              </a:buClr>
              <a:buSzPts val="1400"/>
              <a:buChar char="○"/>
              <a:defRPr>
                <a:solidFill>
                  <a:schemeClr val="dk2"/>
                </a:solidFill>
              </a:defRPr>
            </a:lvl2pPr>
            <a:lvl3pPr lvl="2" algn="r" rtl="0">
              <a:spcBef>
                <a:spcPts val="1600"/>
              </a:spcBef>
              <a:spcAft>
                <a:spcPts val="0"/>
              </a:spcAft>
              <a:buClr>
                <a:schemeClr val="dk2"/>
              </a:buClr>
              <a:buSzPts val="1400"/>
              <a:buChar char="■"/>
              <a:defRPr>
                <a:solidFill>
                  <a:schemeClr val="dk2"/>
                </a:solidFill>
              </a:defRPr>
            </a:lvl3pPr>
            <a:lvl4pPr lvl="3" algn="r" rtl="0">
              <a:spcBef>
                <a:spcPts val="1600"/>
              </a:spcBef>
              <a:spcAft>
                <a:spcPts val="0"/>
              </a:spcAft>
              <a:buClr>
                <a:schemeClr val="dk2"/>
              </a:buClr>
              <a:buSzPts val="1400"/>
              <a:buChar char="●"/>
              <a:defRPr>
                <a:solidFill>
                  <a:schemeClr val="dk2"/>
                </a:solidFill>
              </a:defRPr>
            </a:lvl4pPr>
            <a:lvl5pPr lvl="4" algn="r" rtl="0">
              <a:spcBef>
                <a:spcPts val="1600"/>
              </a:spcBef>
              <a:spcAft>
                <a:spcPts val="0"/>
              </a:spcAft>
              <a:buClr>
                <a:schemeClr val="dk2"/>
              </a:buClr>
              <a:buSzPts val="1400"/>
              <a:buChar char="○"/>
              <a:defRPr>
                <a:solidFill>
                  <a:schemeClr val="dk2"/>
                </a:solidFill>
              </a:defRPr>
            </a:lvl5pPr>
            <a:lvl6pPr lvl="5" algn="r" rtl="0">
              <a:spcBef>
                <a:spcPts val="1600"/>
              </a:spcBef>
              <a:spcAft>
                <a:spcPts val="0"/>
              </a:spcAft>
              <a:buClr>
                <a:schemeClr val="dk2"/>
              </a:buClr>
              <a:buSzPts val="1400"/>
              <a:buChar char="■"/>
              <a:defRPr>
                <a:solidFill>
                  <a:schemeClr val="dk2"/>
                </a:solidFill>
              </a:defRPr>
            </a:lvl6pPr>
            <a:lvl7pPr lvl="6" algn="r" rtl="0">
              <a:spcBef>
                <a:spcPts val="1600"/>
              </a:spcBef>
              <a:spcAft>
                <a:spcPts val="0"/>
              </a:spcAft>
              <a:buClr>
                <a:schemeClr val="dk2"/>
              </a:buClr>
              <a:buSzPts val="1400"/>
              <a:buChar char="●"/>
              <a:defRPr>
                <a:solidFill>
                  <a:schemeClr val="dk2"/>
                </a:solidFill>
              </a:defRPr>
            </a:lvl7pPr>
            <a:lvl8pPr lvl="7" algn="r" rtl="0">
              <a:spcBef>
                <a:spcPts val="1600"/>
              </a:spcBef>
              <a:spcAft>
                <a:spcPts val="0"/>
              </a:spcAft>
              <a:buClr>
                <a:schemeClr val="dk2"/>
              </a:buClr>
              <a:buSzPts val="1400"/>
              <a:buChar char="○"/>
              <a:defRPr>
                <a:solidFill>
                  <a:schemeClr val="dk2"/>
                </a:solidFill>
              </a:defRPr>
            </a:lvl8pPr>
            <a:lvl9pPr lvl="8" algn="r" rtl="0">
              <a:spcBef>
                <a:spcPts val="1600"/>
              </a:spcBef>
              <a:spcAft>
                <a:spcPts val="1600"/>
              </a:spcAft>
              <a:buClr>
                <a:schemeClr val="dk2"/>
              </a:buClr>
              <a:buSzPts val="1400"/>
              <a:buChar char="■"/>
              <a:defRPr>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Cormorant Garamond Medium"/>
              <a:buNone/>
              <a:defRPr sz="2700">
                <a:solidFill>
                  <a:schemeClr val="hlink"/>
                </a:solidFill>
                <a:latin typeface="Cormorant Garamond Medium"/>
                <a:ea typeface="Cormorant Garamond Medium"/>
                <a:cs typeface="Cormorant Garamond Medium"/>
                <a:sym typeface="Cormorant Garamond Medium"/>
              </a:defRPr>
            </a:lvl1pPr>
            <a:lvl2pPr lvl="1">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2pPr>
            <a:lvl3pPr lvl="2">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3pPr>
            <a:lvl4pPr lvl="3">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4pPr>
            <a:lvl5pPr lvl="4">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5pPr>
            <a:lvl6pPr lvl="5">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6pPr>
            <a:lvl7pPr lvl="6">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7pPr>
            <a:lvl8pPr lvl="7">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8pPr>
            <a:lvl9pPr lvl="8">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Lato"/>
              <a:buChar char="●"/>
              <a:defRPr>
                <a:solidFill>
                  <a:schemeClr val="hlink"/>
                </a:solidFill>
                <a:latin typeface="Lato"/>
                <a:ea typeface="Lato"/>
                <a:cs typeface="Lato"/>
                <a:sym typeface="Lato"/>
              </a:defRPr>
            </a:lvl1pPr>
            <a:lvl2pPr marL="914400" lvl="1"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2pPr>
            <a:lvl3pPr marL="1371600" lvl="2"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3pPr>
            <a:lvl4pPr marL="1828800" lvl="3"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4pPr>
            <a:lvl5pPr marL="2286000" lvl="4"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5pPr>
            <a:lvl6pPr marL="2743200" lvl="5"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6pPr>
            <a:lvl7pPr marL="3200400" lvl="6"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7pPr>
            <a:lvl8pPr marL="3657600" lvl="7"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8pPr>
            <a:lvl9pPr marL="4114800" lvl="8" indent="-317500">
              <a:lnSpc>
                <a:spcPct val="115000"/>
              </a:lnSpc>
              <a:spcBef>
                <a:spcPts val="1600"/>
              </a:spcBef>
              <a:spcAft>
                <a:spcPts val="1600"/>
              </a:spcAft>
              <a:buClr>
                <a:schemeClr val="hlink"/>
              </a:buClr>
              <a:buSzPts val="1400"/>
              <a:buFont typeface="Lato"/>
              <a:buChar char="■"/>
              <a:defRPr>
                <a:solidFill>
                  <a:schemeClr val="hlink"/>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59" r:id="rId8"/>
    <p:sldLayoutId id="2147483660" r:id="rId9"/>
    <p:sldLayoutId id="2147483661" r:id="rId10"/>
    <p:sldLayoutId id="2147483664"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ctrTitle"/>
          </p:nvPr>
        </p:nvSpPr>
        <p:spPr>
          <a:xfrm>
            <a:off x="1714766" y="1008409"/>
            <a:ext cx="5714468" cy="2023748"/>
          </a:xfrm>
          <a:prstGeom prst="rect">
            <a:avLst/>
          </a:prstGeom>
          <a:effectLst>
            <a:outerShdw blurRad="371475" dist="142875" dir="5400000" algn="bl" rotWithShape="0">
              <a:srgbClr val="000000">
                <a:alpha val="75000"/>
              </a:srgbClr>
            </a:outerShdw>
          </a:effectLst>
        </p:spPr>
        <p:txBody>
          <a:bodyPr spcFirstLastPara="1" wrap="square" lIns="91425" tIns="91425" rIns="91425" bIns="91425" anchor="ctr" anchorCtr="0">
            <a:noAutofit/>
          </a:bodyPr>
          <a:lstStyle/>
          <a:p>
            <a:pPr lvl="0"/>
            <a:r>
              <a:rPr lang="en" sz="4000" dirty="0" smtClean="0">
                <a:solidFill>
                  <a:schemeClr val="dk2"/>
                </a:solidFill>
                <a:sym typeface="Cormorant Garamond Medium"/>
              </a:rPr>
              <a:t>Báo Cáo Bài Tập Lớn:</a:t>
            </a:r>
            <a:r>
              <a:rPr lang="en" sz="2800" dirty="0" smtClean="0">
                <a:solidFill>
                  <a:schemeClr val="dk2"/>
                </a:solidFill>
                <a:sym typeface="Cormorant Garamond Medium"/>
              </a:rPr>
              <a:t/>
            </a:r>
            <a:br>
              <a:rPr lang="en" sz="2800" dirty="0" smtClean="0">
                <a:solidFill>
                  <a:schemeClr val="dk2"/>
                </a:solidFill>
                <a:sym typeface="Cormorant Garamond Medium"/>
              </a:rPr>
            </a:br>
            <a:r>
              <a:rPr lang="vi-VN" sz="2800" dirty="0"/>
              <a:t>Phát hiện, theo dõi và xác định vận tốc phương tiện bằng camera </a:t>
            </a:r>
            <a:endParaRPr sz="2800" dirty="0">
              <a:solidFill>
                <a:schemeClr val="dk2"/>
              </a:solidFill>
              <a:sym typeface="Cormorant Garamond Medium"/>
            </a:endParaRPr>
          </a:p>
        </p:txBody>
      </p:sp>
      <p:sp>
        <p:nvSpPr>
          <p:cNvPr id="171" name="Google Shape;171;p28"/>
          <p:cNvSpPr txBox="1">
            <a:spLocks noGrp="1"/>
          </p:cNvSpPr>
          <p:nvPr>
            <p:ph type="subTitle" idx="1"/>
          </p:nvPr>
        </p:nvSpPr>
        <p:spPr>
          <a:xfrm>
            <a:off x="2657400" y="3032157"/>
            <a:ext cx="3829200" cy="248400"/>
          </a:xfrm>
          <a:prstGeom prst="rect">
            <a:avLst/>
          </a:prstGeom>
        </p:spPr>
        <p:txBody>
          <a:bodyPr spcFirstLastPara="1" wrap="square" lIns="91425" tIns="91425" rIns="91425" bIns="91425" anchor="t" anchorCtr="0">
            <a:noAutofit/>
          </a:bodyPr>
          <a:lstStyle/>
          <a:p>
            <a:pPr marL="0" lvl="0" indent="0"/>
            <a:r>
              <a:rPr lang="vi-VN" sz="1800" dirty="0">
                <a:latin typeface="Cormorant Garamond" panose="020B0604020202020204" charset="0"/>
              </a:rPr>
              <a:t>Giảng viên môn học: Ts. Võ Lê </a:t>
            </a:r>
            <a:r>
              <a:rPr lang="vi-VN" sz="1800" dirty="0" smtClean="0">
                <a:latin typeface="Cormorant Garamond" panose="020B0604020202020204" charset="0"/>
              </a:rPr>
              <a:t>Cường</a:t>
            </a:r>
            <a:endParaRPr lang="en-US" sz="1800" dirty="0" smtClean="0">
              <a:latin typeface="Cormorant Garamond" panose="020B0604020202020204" charset="0"/>
            </a:endParaRPr>
          </a:p>
          <a:p>
            <a:pPr marL="0" lvl="0" indent="0"/>
            <a:r>
              <a:rPr lang="en-US" sz="1800" dirty="0" smtClean="0">
                <a:solidFill>
                  <a:schemeClr val="dk2"/>
                </a:solidFill>
                <a:latin typeface="Cormorant Garamond" panose="020B0604020202020204" charset="0"/>
                <a:sym typeface="Lato"/>
              </a:rPr>
              <a:t>Nhóm Sinh Viên Thực Hiện:</a:t>
            </a:r>
            <a:endParaRPr sz="1800" dirty="0">
              <a:solidFill>
                <a:schemeClr val="dk2"/>
              </a:solidFill>
              <a:latin typeface="Cormorant Garamond" panose="020B0604020202020204" charset="0"/>
              <a:sym typeface="Lato"/>
            </a:endParaRPr>
          </a:p>
        </p:txBody>
      </p:sp>
      <p:graphicFrame>
        <p:nvGraphicFramePr>
          <p:cNvPr id="2" name="Table 1"/>
          <p:cNvGraphicFramePr>
            <a:graphicFrameLocks noGrp="1"/>
          </p:cNvGraphicFramePr>
          <p:nvPr>
            <p:extLst>
              <p:ext uri="{D42A27DB-BD31-4B8C-83A1-F6EECF244321}">
                <p14:modId xmlns:p14="http://schemas.microsoft.com/office/powerpoint/2010/main" val="2204595140"/>
              </p:ext>
            </p:extLst>
          </p:nvPr>
        </p:nvGraphicFramePr>
        <p:xfrm>
          <a:off x="2958500" y="3607838"/>
          <a:ext cx="3422072" cy="1277525"/>
        </p:xfrm>
        <a:graphic>
          <a:graphicData uri="http://schemas.openxmlformats.org/drawingml/2006/table">
            <a:tbl>
              <a:tblPr firstRow="1" bandRow="1">
                <a:tableStyleId>{9266BA8F-CA6D-4FE9-AC67-2751377D6728}</a:tableStyleId>
              </a:tblPr>
              <a:tblGrid>
                <a:gridCol w="2223653">
                  <a:extLst>
                    <a:ext uri="{9D8B030D-6E8A-4147-A177-3AD203B41FA5}">
                      <a16:colId xmlns:a16="http://schemas.microsoft.com/office/drawing/2014/main" val="989892908"/>
                    </a:ext>
                  </a:extLst>
                </a:gridCol>
                <a:gridCol w="1198419">
                  <a:extLst>
                    <a:ext uri="{9D8B030D-6E8A-4147-A177-3AD203B41FA5}">
                      <a16:colId xmlns:a16="http://schemas.microsoft.com/office/drawing/2014/main" val="2252684262"/>
                    </a:ext>
                  </a:extLst>
                </a:gridCol>
              </a:tblGrid>
              <a:tr h="234964">
                <a:tc>
                  <a:txBody>
                    <a:bodyPr/>
                    <a:lstStyle/>
                    <a:p>
                      <a:r>
                        <a:rPr lang="en-US" sz="1600" dirty="0" smtClean="0">
                          <a:solidFill>
                            <a:schemeClr val="bg2"/>
                          </a:solidFill>
                          <a:latin typeface="Cormorant Garamond" panose="020B0604020202020204" charset="0"/>
                        </a:rPr>
                        <a:t>Bùi Trung Kiên</a:t>
                      </a:r>
                      <a:endParaRPr lang="en-US" sz="1600" dirty="0">
                        <a:solidFill>
                          <a:schemeClr val="bg2"/>
                        </a:solidFill>
                        <a:latin typeface="Cormorant Garamo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dirty="0" smtClean="0">
                          <a:solidFill>
                            <a:schemeClr val="bg2"/>
                          </a:solidFill>
                          <a:latin typeface="Cormorant Garamond" panose="020B0604020202020204" charset="0"/>
                        </a:rPr>
                        <a:t>20172638</a:t>
                      </a:r>
                      <a:endParaRPr lang="en-US" sz="1600" dirty="0">
                        <a:solidFill>
                          <a:schemeClr val="bg2"/>
                        </a:solidFill>
                        <a:latin typeface="Cormorant Garamo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46779543"/>
                  </a:ext>
                </a:extLst>
              </a:tr>
              <a:tr h="363125">
                <a:tc>
                  <a:txBody>
                    <a:bodyPr/>
                    <a:lstStyle/>
                    <a:p>
                      <a:r>
                        <a:rPr lang="en-US" sz="1600" dirty="0" smtClean="0">
                          <a:solidFill>
                            <a:schemeClr val="bg2"/>
                          </a:solidFill>
                          <a:latin typeface="Cormorant Garamond" panose="020B0604020202020204" charset="0"/>
                        </a:rPr>
                        <a:t>Phạm Duy Khoa</a:t>
                      </a:r>
                      <a:endParaRPr lang="en-US" sz="1600" dirty="0">
                        <a:solidFill>
                          <a:schemeClr val="bg2"/>
                        </a:solidFill>
                        <a:latin typeface="Cormorant Garamo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dirty="0" smtClean="0">
                          <a:solidFill>
                            <a:schemeClr val="bg2"/>
                          </a:solidFill>
                          <a:latin typeface="Cormorant Garamond" panose="020B0604020202020204" charset="0"/>
                        </a:rPr>
                        <a:t>20172631</a:t>
                      </a:r>
                      <a:endParaRPr lang="en-US" sz="1600" dirty="0">
                        <a:solidFill>
                          <a:schemeClr val="bg2"/>
                        </a:solidFill>
                        <a:latin typeface="Cormorant Garamo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67104607"/>
                  </a:ext>
                </a:extLst>
              </a:tr>
              <a:tr h="399438">
                <a:tc>
                  <a:txBody>
                    <a:bodyPr/>
                    <a:lstStyle/>
                    <a:p>
                      <a:r>
                        <a:rPr lang="en-US" sz="1600" dirty="0" smtClean="0">
                          <a:solidFill>
                            <a:schemeClr val="bg2"/>
                          </a:solidFill>
                          <a:latin typeface="Cormorant Garamond" panose="020B0604020202020204" charset="0"/>
                        </a:rPr>
                        <a:t>Đào Thế Anh </a:t>
                      </a:r>
                      <a:endParaRPr lang="en-US" sz="1600" dirty="0">
                        <a:solidFill>
                          <a:schemeClr val="bg2"/>
                        </a:solidFill>
                        <a:latin typeface="Cormorant Garamo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solidFill>
                            <a:schemeClr val="bg2"/>
                          </a:solidFill>
                          <a:latin typeface="Cormorant Garamond" panose="020B0604020202020204" charset="0"/>
                        </a:rPr>
                        <a:t>20172409</a:t>
                      </a:r>
                    </a:p>
                    <a:p>
                      <a:endParaRPr lang="en-US" sz="1600" dirty="0">
                        <a:solidFill>
                          <a:schemeClr val="bg2"/>
                        </a:solidFill>
                        <a:latin typeface="Cormorant Garamo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87192438"/>
                  </a:ext>
                </a:extLst>
              </a:tr>
            </a:tbl>
          </a:graphicData>
        </a:graphic>
      </p:graphicFrame>
      <p:pic>
        <p:nvPicPr>
          <p:cNvPr id="1026" name="Picture 2" descr="Giới thiệ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32" y="432728"/>
            <a:ext cx="1091334" cy="7258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4229717" y="2258775"/>
            <a:ext cx="3423600"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smtClean="0"/>
              <a:t>Theo Dõi Phương Tiện</a:t>
            </a:r>
            <a:endParaRPr sz="4800" dirty="0"/>
          </a:p>
        </p:txBody>
      </p:sp>
      <p:sp>
        <p:nvSpPr>
          <p:cNvPr id="200" name="Google Shape;200;p31"/>
          <p:cNvSpPr txBox="1">
            <a:spLocks noGrp="1"/>
          </p:cNvSpPr>
          <p:nvPr>
            <p:ph type="title" idx="2"/>
          </p:nvPr>
        </p:nvSpPr>
        <p:spPr>
          <a:xfrm>
            <a:off x="1433083" y="1882125"/>
            <a:ext cx="2575200" cy="13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800" dirty="0" smtClean="0">
                <a:solidFill>
                  <a:schemeClr val="dk2"/>
                </a:solidFill>
              </a:rPr>
              <a:t>0II</a:t>
            </a:r>
            <a:endParaRPr sz="9800" dirty="0">
              <a:solidFill>
                <a:schemeClr val="dk2"/>
              </a:solidFill>
            </a:endParaRPr>
          </a:p>
        </p:txBody>
      </p:sp>
    </p:spTree>
    <p:extLst>
      <p:ext uri="{BB962C8B-B14F-4D97-AF65-F5344CB8AC3E}">
        <p14:creationId xmlns:p14="http://schemas.microsoft.com/office/powerpoint/2010/main" val="3386176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body" idx="1"/>
          </p:nvPr>
        </p:nvSpPr>
        <p:spPr>
          <a:xfrm>
            <a:off x="1001440" y="1868868"/>
            <a:ext cx="3233301" cy="798900"/>
          </a:xfrm>
          <a:prstGeom prst="rect">
            <a:avLst/>
          </a:prstGeom>
        </p:spPr>
        <p:txBody>
          <a:bodyPr spcFirstLastPara="1" wrap="square" lIns="91425" tIns="91425" rIns="91425" bIns="91425" anchor="t" anchorCtr="0">
            <a:noAutofit/>
          </a:bodyPr>
          <a:lstStyle/>
          <a:p>
            <a:pPr marL="285750" lvl="0" indent="-285750">
              <a:buClr>
                <a:schemeClr val="bg2"/>
              </a:buClr>
              <a:buFont typeface="Wingdings" panose="05000000000000000000" pitchFamily="2" charset="2"/>
              <a:buChar char="v"/>
            </a:pPr>
            <a:r>
              <a:rPr lang="vi-VN" dirty="0">
                <a:solidFill>
                  <a:schemeClr val="tx1"/>
                </a:solidFill>
                <a:latin typeface="Cormorant Garamond" panose="020B0604020202020204" charset="0"/>
              </a:rPr>
              <a:t>Với yêu cầu theo dõi các phương tiện di chuyển trên đường, nhiệm vụ cần hoàn thành là gán 1 id duy nhất cho từng phương tiện và id đó sẽ đại diện cho phương tiện </a:t>
            </a:r>
            <a:r>
              <a:rPr lang="vi-VN" dirty="0" smtClean="0">
                <a:solidFill>
                  <a:schemeClr val="tx1"/>
                </a:solidFill>
                <a:latin typeface="Cormorant Garamond" panose="020B0604020202020204" charset="0"/>
              </a:rPr>
              <a:t>đó.</a:t>
            </a:r>
            <a:endParaRPr lang="en-US" sz="1600" dirty="0" smtClean="0">
              <a:solidFill>
                <a:schemeClr val="tx1"/>
              </a:solidFill>
              <a:latin typeface="Cormorant Garamond" panose="020B0604020202020204" charset="0"/>
            </a:endParaRPr>
          </a:p>
          <a:p>
            <a:pPr marL="285750" lvl="0" indent="-285750">
              <a:buClr>
                <a:schemeClr val="bg2"/>
              </a:buClr>
              <a:buFont typeface="Wingdings" panose="05000000000000000000" pitchFamily="2" charset="2"/>
              <a:buChar char="v"/>
            </a:pPr>
            <a:r>
              <a:rPr lang="vi-VN" dirty="0" smtClean="0">
                <a:solidFill>
                  <a:schemeClr val="tx1"/>
                </a:solidFill>
                <a:latin typeface="Cormorant Garamond" panose="020B0604020202020204" charset="0"/>
              </a:rPr>
              <a:t>Trong </a:t>
            </a:r>
            <a:r>
              <a:rPr lang="vi-VN" dirty="0">
                <a:solidFill>
                  <a:schemeClr val="tx1"/>
                </a:solidFill>
                <a:latin typeface="Cormorant Garamond" panose="020B0604020202020204" charset="0"/>
              </a:rPr>
              <a:t>hình trên, ta có thể thấy ý tưởng triển khai 1 tracking với 2 đối tượng có bounding box </a:t>
            </a:r>
            <a:r>
              <a:rPr lang="vi-VN" dirty="0" smtClean="0">
                <a:solidFill>
                  <a:schemeClr val="tx1"/>
                </a:solidFill>
                <a:latin typeface="Cormorant Garamond" panose="020B0604020202020204" charset="0"/>
              </a:rPr>
              <a:t>như</a:t>
            </a:r>
            <a:r>
              <a:rPr lang="en-US" dirty="0" smtClean="0">
                <a:solidFill>
                  <a:schemeClr val="tx1"/>
                </a:solidFill>
                <a:latin typeface="Cormorant Garamond" panose="020B0604020202020204" charset="0"/>
              </a:rPr>
              <a:t> </a:t>
            </a:r>
            <a:r>
              <a:rPr lang="vi-VN" dirty="0" smtClean="0">
                <a:solidFill>
                  <a:schemeClr val="tx1"/>
                </a:solidFill>
                <a:latin typeface="Cormorant Garamond" panose="020B0604020202020204" charset="0"/>
              </a:rPr>
              <a:t>hình</a:t>
            </a:r>
            <a:r>
              <a:rPr lang="vi-VN" dirty="0">
                <a:solidFill>
                  <a:schemeClr val="tx1"/>
                </a:solidFill>
                <a:latin typeface="Cormorant Garamond" panose="020B0604020202020204" charset="0"/>
              </a:rPr>
              <a:t>.</a:t>
            </a:r>
            <a:r>
              <a:rPr lang="vi-VN" sz="1600" dirty="0"/>
              <a:t/>
            </a:r>
            <a:br>
              <a:rPr lang="vi-VN" sz="1600" dirty="0"/>
            </a:br>
            <a:endParaRPr sz="1600" dirty="0">
              <a:latin typeface="Cormorant Garamond" panose="020B0604020202020204" charset="0"/>
              <a:sym typeface="Lato"/>
            </a:endParaRPr>
          </a:p>
        </p:txBody>
      </p:sp>
      <p:sp>
        <p:nvSpPr>
          <p:cNvPr id="216" name="Google Shape;216;p33"/>
          <p:cNvSpPr txBox="1">
            <a:spLocks noGrp="1"/>
          </p:cNvSpPr>
          <p:nvPr>
            <p:ph type="title"/>
          </p:nvPr>
        </p:nvSpPr>
        <p:spPr>
          <a:xfrm>
            <a:off x="740934" y="81267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2"/>
                </a:solidFill>
              </a:rPr>
              <a:t>Theo Dõi Phương Tiện</a:t>
            </a:r>
            <a:endParaRPr dirty="0">
              <a:solidFill>
                <a:schemeClr val="bg2"/>
              </a:solidFill>
            </a:endParaRPr>
          </a:p>
        </p:txBody>
      </p:sp>
      <p:sp>
        <p:nvSpPr>
          <p:cNvPr id="218" name="Google Shape;218;p33"/>
          <p:cNvSpPr/>
          <p:nvPr/>
        </p:nvSpPr>
        <p:spPr>
          <a:xfrm>
            <a:off x="4364182" y="1529375"/>
            <a:ext cx="3547252" cy="2307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3"/>
          <p:cNvSpPr/>
          <p:nvPr/>
        </p:nvSpPr>
        <p:spPr>
          <a:xfrm>
            <a:off x="4475018" y="1681775"/>
            <a:ext cx="3565857" cy="230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Picture 7"/>
          <p:cNvPicPr/>
          <p:nvPr/>
        </p:nvPicPr>
        <p:blipFill>
          <a:blip r:embed="rId3"/>
          <a:stretch>
            <a:fillRect/>
          </a:stretch>
        </p:blipFill>
        <p:spPr>
          <a:xfrm>
            <a:off x="4761035" y="1756805"/>
            <a:ext cx="2993822" cy="1852740"/>
          </a:xfrm>
          <a:prstGeom prst="rect">
            <a:avLst/>
          </a:prstGeom>
        </p:spPr>
      </p:pic>
    </p:spTree>
    <p:extLst>
      <p:ext uri="{BB962C8B-B14F-4D97-AF65-F5344CB8AC3E}">
        <p14:creationId xmlns:p14="http://schemas.microsoft.com/office/powerpoint/2010/main" val="4207764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p:nvPr/>
        </p:nvSpPr>
        <p:spPr>
          <a:xfrm>
            <a:off x="665459" y="1199580"/>
            <a:ext cx="7957500" cy="34455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5"/>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Phát Hiện Phương Tiện</a:t>
            </a:r>
            <a:endParaRPr dirty="0"/>
          </a:p>
        </p:txBody>
      </p:sp>
      <p:cxnSp>
        <p:nvCxnSpPr>
          <p:cNvPr id="254" name="Google Shape;254;p35"/>
          <p:cNvCxnSpPr/>
          <p:nvPr/>
        </p:nvCxnSpPr>
        <p:spPr>
          <a:xfrm>
            <a:off x="-114500" y="4826437"/>
            <a:ext cx="9864300" cy="264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5"/>
          <p:cNvCxnSpPr/>
          <p:nvPr/>
        </p:nvCxnSpPr>
        <p:spPr>
          <a:xfrm>
            <a:off x="-190700" y="4934800"/>
            <a:ext cx="9864300" cy="26400"/>
          </a:xfrm>
          <a:prstGeom prst="straightConnector1">
            <a:avLst/>
          </a:prstGeom>
          <a:noFill/>
          <a:ln w="28575" cap="flat" cmpd="sng">
            <a:solidFill>
              <a:schemeClr val="dk2"/>
            </a:solidFill>
            <a:prstDash val="solid"/>
            <a:round/>
            <a:headEnd type="none" w="med" len="med"/>
            <a:tailEnd type="none" w="med" len="med"/>
          </a:ln>
        </p:spPr>
      </p:cxnSp>
      <p:sp>
        <p:nvSpPr>
          <p:cNvPr id="32" name="Google Shape;279;p37"/>
          <p:cNvSpPr txBox="1">
            <a:spLocks/>
          </p:cNvSpPr>
          <p:nvPr/>
        </p:nvSpPr>
        <p:spPr>
          <a:xfrm>
            <a:off x="1035018" y="1843767"/>
            <a:ext cx="3100800" cy="990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2"/>
              </a:buClr>
              <a:buFont typeface="Wingdings" panose="05000000000000000000" pitchFamily="2" charset="2"/>
              <a:buChar char="v"/>
            </a:pPr>
            <a:r>
              <a:rPr lang="en-US" dirty="0" smtClean="0">
                <a:solidFill>
                  <a:schemeClr val="accent4"/>
                </a:solidFill>
                <a:latin typeface="Cormorant Garamond" panose="020B0604020202020204" charset="0"/>
              </a:rPr>
              <a:t>Triển  khai thử nghiệm thu được kết quả như hình bên.</a:t>
            </a:r>
          </a:p>
          <a:p>
            <a:pPr marL="285750" indent="-285750" algn="just">
              <a:buClr>
                <a:schemeClr val="bg2"/>
              </a:buClr>
              <a:buFont typeface="Wingdings" panose="05000000000000000000" pitchFamily="2" charset="2"/>
              <a:buChar char="v"/>
            </a:pPr>
            <a:r>
              <a:rPr lang="en-US" dirty="0" smtClean="0">
                <a:solidFill>
                  <a:schemeClr val="accent4"/>
                </a:solidFill>
                <a:latin typeface="Cormorant Garamond" panose="020B0604020202020204" charset="0"/>
              </a:rPr>
              <a:t>Sau khi đã xác định được tâm điểm, tiến hành thực hiện các bước tiếp theo</a:t>
            </a:r>
            <a:endParaRPr lang="en-US" dirty="0">
              <a:solidFill>
                <a:schemeClr val="accent4"/>
              </a:solidFill>
              <a:latin typeface="Cormorant Garamond" panose="020B0604020202020204" charset="0"/>
            </a:endParaRPr>
          </a:p>
        </p:txBody>
      </p:sp>
      <p:sp>
        <p:nvSpPr>
          <p:cNvPr id="34" name="Google Shape;278;p37"/>
          <p:cNvSpPr/>
          <p:nvPr/>
        </p:nvSpPr>
        <p:spPr>
          <a:xfrm>
            <a:off x="4343400" y="1392939"/>
            <a:ext cx="3969327" cy="3099741"/>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78;p37"/>
          <p:cNvSpPr/>
          <p:nvPr/>
        </p:nvSpPr>
        <p:spPr>
          <a:xfrm>
            <a:off x="4505378" y="1545339"/>
            <a:ext cx="3959750" cy="3099741"/>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Picture 9"/>
          <p:cNvPicPr/>
          <p:nvPr/>
        </p:nvPicPr>
        <p:blipFill>
          <a:blip r:embed="rId3"/>
          <a:stretch>
            <a:fillRect/>
          </a:stretch>
        </p:blipFill>
        <p:spPr>
          <a:xfrm>
            <a:off x="4644209" y="1660473"/>
            <a:ext cx="3502264" cy="2696782"/>
          </a:xfrm>
          <a:prstGeom prst="rect">
            <a:avLst/>
          </a:prstGeom>
        </p:spPr>
      </p:pic>
    </p:spTree>
    <p:extLst>
      <p:ext uri="{BB962C8B-B14F-4D97-AF65-F5344CB8AC3E}">
        <p14:creationId xmlns:p14="http://schemas.microsoft.com/office/powerpoint/2010/main" val="18281194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p:nvPr/>
        </p:nvSpPr>
        <p:spPr>
          <a:xfrm>
            <a:off x="590755" y="1206206"/>
            <a:ext cx="7957500" cy="34455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5"/>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Phát Hiện Phương Tiện</a:t>
            </a:r>
            <a:endParaRPr dirty="0"/>
          </a:p>
        </p:txBody>
      </p:sp>
      <p:cxnSp>
        <p:nvCxnSpPr>
          <p:cNvPr id="254" name="Google Shape;254;p35"/>
          <p:cNvCxnSpPr/>
          <p:nvPr/>
        </p:nvCxnSpPr>
        <p:spPr>
          <a:xfrm>
            <a:off x="-114500" y="4826437"/>
            <a:ext cx="9864300" cy="264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5"/>
          <p:cNvCxnSpPr/>
          <p:nvPr/>
        </p:nvCxnSpPr>
        <p:spPr>
          <a:xfrm>
            <a:off x="-190700" y="4934800"/>
            <a:ext cx="9864300" cy="26400"/>
          </a:xfrm>
          <a:prstGeom prst="straightConnector1">
            <a:avLst/>
          </a:prstGeom>
          <a:noFill/>
          <a:ln w="28575" cap="flat" cmpd="sng">
            <a:solidFill>
              <a:schemeClr val="dk2"/>
            </a:solidFill>
            <a:prstDash val="solid"/>
            <a:round/>
            <a:headEnd type="none" w="med" len="med"/>
            <a:tailEnd type="none" w="med" len="med"/>
          </a:ln>
        </p:spPr>
      </p:cxnSp>
      <p:sp>
        <p:nvSpPr>
          <p:cNvPr id="32" name="Google Shape;279;p37"/>
          <p:cNvSpPr txBox="1">
            <a:spLocks/>
          </p:cNvSpPr>
          <p:nvPr/>
        </p:nvSpPr>
        <p:spPr>
          <a:xfrm>
            <a:off x="916678" y="1947677"/>
            <a:ext cx="3100800" cy="4699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2"/>
              </a:buClr>
              <a:buFont typeface="Wingdings" panose="05000000000000000000" pitchFamily="2" charset="2"/>
              <a:buChar char="v"/>
            </a:pPr>
            <a:r>
              <a:rPr lang="en-US" dirty="0" smtClean="0">
                <a:solidFill>
                  <a:schemeClr val="accent4"/>
                </a:solidFill>
                <a:latin typeface="Cormorant Garamond" panose="020B0604020202020204" charset="0"/>
              </a:rPr>
              <a:t>Lưu trữ các giá trị Center_point hiện tại và quá khứ</a:t>
            </a:r>
          </a:p>
          <a:p>
            <a:pPr marL="285750" indent="-285750" algn="just">
              <a:buClr>
                <a:schemeClr val="bg2"/>
              </a:buClr>
              <a:buFont typeface="Wingdings" panose="05000000000000000000" pitchFamily="2" charset="2"/>
              <a:buChar char="v"/>
            </a:pPr>
            <a:r>
              <a:rPr lang="en-US" dirty="0" smtClean="0">
                <a:solidFill>
                  <a:schemeClr val="accent4"/>
                </a:solidFill>
                <a:latin typeface="Cormorant Garamond" panose="020B0604020202020204" charset="0"/>
              </a:rPr>
              <a:t>Tạo Tracking List từ các mảng center_point</a:t>
            </a:r>
            <a:endParaRPr lang="en-US" dirty="0">
              <a:solidFill>
                <a:schemeClr val="accent4"/>
              </a:solidFill>
              <a:latin typeface="Cormorant Garamond" panose="020B0604020202020204" charset="0"/>
            </a:endParaRPr>
          </a:p>
        </p:txBody>
      </p:sp>
      <p:sp>
        <p:nvSpPr>
          <p:cNvPr id="34" name="Google Shape;278;p37"/>
          <p:cNvSpPr/>
          <p:nvPr/>
        </p:nvSpPr>
        <p:spPr>
          <a:xfrm>
            <a:off x="4343400" y="1392939"/>
            <a:ext cx="3969327" cy="2306225"/>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78;p37"/>
          <p:cNvSpPr/>
          <p:nvPr/>
        </p:nvSpPr>
        <p:spPr>
          <a:xfrm>
            <a:off x="1610988" y="3837102"/>
            <a:ext cx="6024878" cy="52105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Picture 10"/>
          <p:cNvPicPr/>
          <p:nvPr/>
        </p:nvPicPr>
        <p:blipFill>
          <a:blip r:embed="rId3"/>
          <a:stretch>
            <a:fillRect/>
          </a:stretch>
        </p:blipFill>
        <p:spPr>
          <a:xfrm>
            <a:off x="4569505" y="1545339"/>
            <a:ext cx="3339591" cy="2071487"/>
          </a:xfrm>
          <a:prstGeom prst="rect">
            <a:avLst/>
          </a:prstGeom>
        </p:spPr>
      </p:pic>
      <p:sp>
        <p:nvSpPr>
          <p:cNvPr id="12" name="Google Shape;278;p37"/>
          <p:cNvSpPr/>
          <p:nvPr/>
        </p:nvSpPr>
        <p:spPr>
          <a:xfrm>
            <a:off x="4495800" y="1489364"/>
            <a:ext cx="3969327" cy="2291763"/>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Picture 12"/>
          <p:cNvPicPr/>
          <p:nvPr/>
        </p:nvPicPr>
        <p:blipFill>
          <a:blip r:embed="rId4"/>
          <a:stretch>
            <a:fillRect/>
          </a:stretch>
        </p:blipFill>
        <p:spPr>
          <a:xfrm>
            <a:off x="1744019" y="3872202"/>
            <a:ext cx="5758815" cy="450850"/>
          </a:xfrm>
          <a:prstGeom prst="rect">
            <a:avLst/>
          </a:prstGeom>
        </p:spPr>
      </p:pic>
    </p:spTree>
    <p:extLst>
      <p:ext uri="{BB962C8B-B14F-4D97-AF65-F5344CB8AC3E}">
        <p14:creationId xmlns:p14="http://schemas.microsoft.com/office/powerpoint/2010/main" val="29094706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p:nvPr/>
        </p:nvSpPr>
        <p:spPr>
          <a:xfrm>
            <a:off x="590755" y="1206206"/>
            <a:ext cx="7957500" cy="34455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5"/>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Phát Hiện Phương Tiện</a:t>
            </a:r>
            <a:endParaRPr dirty="0"/>
          </a:p>
        </p:txBody>
      </p:sp>
      <p:cxnSp>
        <p:nvCxnSpPr>
          <p:cNvPr id="254" name="Google Shape;254;p35"/>
          <p:cNvCxnSpPr/>
          <p:nvPr/>
        </p:nvCxnSpPr>
        <p:spPr>
          <a:xfrm>
            <a:off x="-114500" y="4826437"/>
            <a:ext cx="9864300" cy="264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5"/>
          <p:cNvCxnSpPr/>
          <p:nvPr/>
        </p:nvCxnSpPr>
        <p:spPr>
          <a:xfrm>
            <a:off x="-190700" y="4934800"/>
            <a:ext cx="9864300" cy="26400"/>
          </a:xfrm>
          <a:prstGeom prst="straightConnector1">
            <a:avLst/>
          </a:prstGeom>
          <a:noFill/>
          <a:ln w="28575" cap="flat" cmpd="sng">
            <a:solidFill>
              <a:schemeClr val="dk2"/>
            </a:solidFill>
            <a:prstDash val="solid"/>
            <a:round/>
            <a:headEnd type="none" w="med" len="med"/>
            <a:tailEnd type="none" w="med" len="med"/>
          </a:ln>
        </p:spPr>
      </p:cxnSp>
      <p:sp>
        <p:nvSpPr>
          <p:cNvPr id="32" name="Google Shape;279;p37"/>
          <p:cNvSpPr txBox="1">
            <a:spLocks/>
          </p:cNvSpPr>
          <p:nvPr/>
        </p:nvSpPr>
        <p:spPr>
          <a:xfrm>
            <a:off x="916678" y="1392939"/>
            <a:ext cx="3100800" cy="4699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2"/>
              </a:buClr>
              <a:buFont typeface="Wingdings" panose="05000000000000000000" pitchFamily="2" charset="2"/>
              <a:buChar char="v"/>
            </a:pPr>
            <a:r>
              <a:rPr lang="en-US" dirty="0" smtClean="0">
                <a:solidFill>
                  <a:schemeClr val="accent4"/>
                </a:solidFill>
                <a:latin typeface="Cormorant Garamond" panose="020B0604020202020204" charset="0"/>
              </a:rPr>
              <a:t>Kết Quả Mô Phỏng</a:t>
            </a:r>
            <a:endParaRPr lang="en-US" dirty="0">
              <a:solidFill>
                <a:schemeClr val="accent4"/>
              </a:solidFill>
              <a:latin typeface="Cormorant Garamond" panose="020B0604020202020204" charset="0"/>
            </a:endParaRPr>
          </a:p>
        </p:txBody>
      </p:sp>
      <p:sp>
        <p:nvSpPr>
          <p:cNvPr id="34" name="Google Shape;278;p37"/>
          <p:cNvSpPr/>
          <p:nvPr/>
        </p:nvSpPr>
        <p:spPr>
          <a:xfrm>
            <a:off x="1382960" y="1855398"/>
            <a:ext cx="6241473" cy="2653145"/>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78;p37"/>
          <p:cNvSpPr/>
          <p:nvPr/>
        </p:nvSpPr>
        <p:spPr>
          <a:xfrm>
            <a:off x="1473015" y="1917742"/>
            <a:ext cx="6234545" cy="2672763"/>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p:cNvPicPr/>
          <p:nvPr/>
        </p:nvPicPr>
        <p:blipFill>
          <a:blip r:embed="rId3"/>
          <a:stretch>
            <a:fillRect/>
          </a:stretch>
        </p:blipFill>
        <p:spPr>
          <a:xfrm>
            <a:off x="1690097" y="1992171"/>
            <a:ext cx="5758815" cy="2328545"/>
          </a:xfrm>
          <a:prstGeom prst="rect">
            <a:avLst/>
          </a:prstGeom>
        </p:spPr>
      </p:pic>
    </p:spTree>
    <p:extLst>
      <p:ext uri="{BB962C8B-B14F-4D97-AF65-F5344CB8AC3E}">
        <p14:creationId xmlns:p14="http://schemas.microsoft.com/office/powerpoint/2010/main" val="1422763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4229717" y="2258775"/>
            <a:ext cx="3423600" cy="629100"/>
          </a:xfrm>
          <a:prstGeom prst="rect">
            <a:avLst/>
          </a:prstGeom>
        </p:spPr>
        <p:txBody>
          <a:bodyPr spcFirstLastPara="1" wrap="square" lIns="91425" tIns="91425" rIns="91425" bIns="91425" anchor="ctr" anchorCtr="0">
            <a:noAutofit/>
          </a:bodyPr>
          <a:lstStyle/>
          <a:p>
            <a:pPr lvl="0"/>
            <a:r>
              <a:rPr lang="en" sz="4800" dirty="0"/>
              <a:t>Xác Định Vận Tốc Phương Tiện</a:t>
            </a:r>
            <a:endParaRPr sz="4800" dirty="0"/>
          </a:p>
        </p:txBody>
      </p:sp>
      <p:sp>
        <p:nvSpPr>
          <p:cNvPr id="200" name="Google Shape;200;p31"/>
          <p:cNvSpPr txBox="1">
            <a:spLocks noGrp="1"/>
          </p:cNvSpPr>
          <p:nvPr>
            <p:ph type="title" idx="2"/>
          </p:nvPr>
        </p:nvSpPr>
        <p:spPr>
          <a:xfrm>
            <a:off x="1433083" y="1882125"/>
            <a:ext cx="2575200" cy="13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800" dirty="0" smtClean="0">
                <a:solidFill>
                  <a:schemeClr val="dk2"/>
                </a:solidFill>
              </a:rPr>
              <a:t>0III</a:t>
            </a:r>
            <a:endParaRPr sz="9800" dirty="0">
              <a:solidFill>
                <a:schemeClr val="dk2"/>
              </a:solidFill>
            </a:endParaRPr>
          </a:p>
        </p:txBody>
      </p:sp>
    </p:spTree>
    <p:extLst>
      <p:ext uri="{BB962C8B-B14F-4D97-AF65-F5344CB8AC3E}">
        <p14:creationId xmlns:p14="http://schemas.microsoft.com/office/powerpoint/2010/main" val="3837725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body" idx="1"/>
          </p:nvPr>
        </p:nvSpPr>
        <p:spPr>
          <a:xfrm>
            <a:off x="689713" y="1884275"/>
            <a:ext cx="3233301" cy="798900"/>
          </a:xfrm>
          <a:prstGeom prst="rect">
            <a:avLst/>
          </a:prstGeom>
        </p:spPr>
        <p:txBody>
          <a:bodyPr spcFirstLastPara="1" wrap="square" lIns="91425" tIns="91425" rIns="91425" bIns="91425" anchor="t" anchorCtr="0">
            <a:noAutofit/>
          </a:bodyPr>
          <a:lstStyle/>
          <a:p>
            <a:pPr algn="just">
              <a:buClr>
                <a:schemeClr val="bg2"/>
              </a:buClr>
              <a:buFont typeface="Wingdings" panose="05000000000000000000" pitchFamily="2" charset="2"/>
              <a:buChar char="v"/>
            </a:pPr>
            <a:r>
              <a:rPr lang="en-US" dirty="0">
                <a:latin typeface="Cormorant Garamond" panose="020B0604020202020204" charset="0"/>
              </a:rPr>
              <a:t>Xuất phát từ công thức cơ bản là: v = S/t với S là quảng đường đi được </a:t>
            </a:r>
            <a:r>
              <a:rPr lang="en-US" dirty="0" smtClean="0">
                <a:latin typeface="Cormorant Garamond" panose="020B0604020202020204" charset="0"/>
              </a:rPr>
              <a:t>trong khoảng </a:t>
            </a:r>
            <a:r>
              <a:rPr lang="en-US" dirty="0">
                <a:latin typeface="Cormorant Garamond" panose="020B0604020202020204" charset="0"/>
              </a:rPr>
              <a:t>thời gian t. Nhiệm vụ cần hoàn thành là xác định quảng đường và thời gian</a:t>
            </a:r>
            <a:r>
              <a:rPr lang="en-US" dirty="0" smtClean="0">
                <a:latin typeface="Cormorant Garamond" panose="020B0604020202020204" charset="0"/>
              </a:rPr>
              <a:t>.</a:t>
            </a:r>
            <a:endParaRPr lang="en-US" dirty="0">
              <a:latin typeface="Cormorant Garamond" panose="020B0604020202020204" charset="0"/>
            </a:endParaRPr>
          </a:p>
        </p:txBody>
      </p:sp>
      <p:sp>
        <p:nvSpPr>
          <p:cNvPr id="216" name="Google Shape;216;p33"/>
          <p:cNvSpPr txBox="1">
            <a:spLocks noGrp="1"/>
          </p:cNvSpPr>
          <p:nvPr>
            <p:ph type="title"/>
          </p:nvPr>
        </p:nvSpPr>
        <p:spPr>
          <a:xfrm>
            <a:off x="740934" y="81267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2"/>
                </a:solidFill>
              </a:rPr>
              <a:t>Xác Định Vận Tốc Phương Tiện</a:t>
            </a:r>
            <a:endParaRPr dirty="0">
              <a:solidFill>
                <a:schemeClr val="bg2"/>
              </a:solidFill>
            </a:endParaRPr>
          </a:p>
        </p:txBody>
      </p:sp>
      <p:sp>
        <p:nvSpPr>
          <p:cNvPr id="218" name="Google Shape;218;p33"/>
          <p:cNvSpPr/>
          <p:nvPr/>
        </p:nvSpPr>
        <p:spPr>
          <a:xfrm>
            <a:off x="4364182" y="1529375"/>
            <a:ext cx="3547252" cy="2307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3"/>
          <p:cNvSpPr/>
          <p:nvPr/>
        </p:nvSpPr>
        <p:spPr>
          <a:xfrm>
            <a:off x="4475018" y="1681775"/>
            <a:ext cx="3565857" cy="230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p:cNvPicPr/>
          <p:nvPr/>
        </p:nvPicPr>
        <p:blipFill>
          <a:blip r:embed="rId3"/>
          <a:stretch>
            <a:fillRect/>
          </a:stretch>
        </p:blipFill>
        <p:spPr>
          <a:xfrm>
            <a:off x="4542220" y="1766176"/>
            <a:ext cx="3278671" cy="1988406"/>
          </a:xfrm>
          <a:prstGeom prst="rect">
            <a:avLst/>
          </a:prstGeom>
        </p:spPr>
      </p:pic>
    </p:spTree>
    <p:extLst>
      <p:ext uri="{BB962C8B-B14F-4D97-AF65-F5344CB8AC3E}">
        <p14:creationId xmlns:p14="http://schemas.microsoft.com/office/powerpoint/2010/main" val="2020834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p:nvPr/>
        </p:nvSpPr>
        <p:spPr>
          <a:xfrm>
            <a:off x="590755" y="1206206"/>
            <a:ext cx="7957500" cy="34455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5"/>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Xác Định Vận Tốc Phương Tiện</a:t>
            </a:r>
            <a:endParaRPr dirty="0"/>
          </a:p>
        </p:txBody>
      </p:sp>
      <p:cxnSp>
        <p:nvCxnSpPr>
          <p:cNvPr id="254" name="Google Shape;254;p35"/>
          <p:cNvCxnSpPr/>
          <p:nvPr/>
        </p:nvCxnSpPr>
        <p:spPr>
          <a:xfrm>
            <a:off x="-114500" y="4826437"/>
            <a:ext cx="9864300" cy="264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5"/>
          <p:cNvCxnSpPr/>
          <p:nvPr/>
        </p:nvCxnSpPr>
        <p:spPr>
          <a:xfrm>
            <a:off x="-190700" y="4934800"/>
            <a:ext cx="9864300" cy="26400"/>
          </a:xfrm>
          <a:prstGeom prst="straightConnector1">
            <a:avLst/>
          </a:prstGeom>
          <a:noFill/>
          <a:ln w="28575" cap="flat" cmpd="sng">
            <a:solidFill>
              <a:schemeClr val="dk2"/>
            </a:solidFill>
            <a:prstDash val="solid"/>
            <a:round/>
            <a:headEnd type="none" w="med" len="med"/>
            <a:tailEnd type="none" w="med" len="med"/>
          </a:ln>
        </p:spPr>
      </p:cxnSp>
      <p:sp>
        <p:nvSpPr>
          <p:cNvPr id="32" name="Google Shape;279;p37"/>
          <p:cNvSpPr txBox="1">
            <a:spLocks/>
          </p:cNvSpPr>
          <p:nvPr/>
        </p:nvSpPr>
        <p:spPr>
          <a:xfrm>
            <a:off x="916678" y="1489364"/>
            <a:ext cx="3100800" cy="4699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2"/>
              </a:buClr>
              <a:buFont typeface="Wingdings" panose="05000000000000000000" pitchFamily="2" charset="2"/>
              <a:buChar char="v"/>
            </a:pPr>
            <a:r>
              <a:rPr lang="en-US" dirty="0" smtClean="0">
                <a:solidFill>
                  <a:schemeClr val="accent4"/>
                </a:solidFill>
                <a:latin typeface="Cormorant Garamond" panose="020B0604020202020204" charset="0"/>
              </a:rPr>
              <a:t>Kết Quả Mô Phỏng:</a:t>
            </a:r>
            <a:endParaRPr lang="en-US" dirty="0">
              <a:solidFill>
                <a:schemeClr val="accent4"/>
              </a:solidFill>
              <a:latin typeface="Cormorant Garamond" panose="020B0604020202020204" charset="0"/>
            </a:endParaRPr>
          </a:p>
        </p:txBody>
      </p:sp>
      <p:sp>
        <p:nvSpPr>
          <p:cNvPr id="34" name="Google Shape;278;p37"/>
          <p:cNvSpPr/>
          <p:nvPr/>
        </p:nvSpPr>
        <p:spPr>
          <a:xfrm>
            <a:off x="3318164" y="1392939"/>
            <a:ext cx="4994563" cy="2971243"/>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78;p37"/>
          <p:cNvSpPr/>
          <p:nvPr/>
        </p:nvSpPr>
        <p:spPr>
          <a:xfrm>
            <a:off x="3463636" y="1489364"/>
            <a:ext cx="5001491" cy="2956781"/>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p:cNvPicPr/>
          <p:nvPr/>
        </p:nvPicPr>
        <p:blipFill>
          <a:blip r:embed="rId3"/>
          <a:stretch>
            <a:fillRect/>
          </a:stretch>
        </p:blipFill>
        <p:spPr>
          <a:xfrm>
            <a:off x="3572888" y="1585122"/>
            <a:ext cx="4601293" cy="2689005"/>
          </a:xfrm>
          <a:prstGeom prst="rect">
            <a:avLst/>
          </a:prstGeom>
        </p:spPr>
      </p:pic>
    </p:spTree>
    <p:extLst>
      <p:ext uri="{BB962C8B-B14F-4D97-AF65-F5344CB8AC3E}">
        <p14:creationId xmlns:p14="http://schemas.microsoft.com/office/powerpoint/2010/main" val="4068271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p:nvPr/>
        </p:nvSpPr>
        <p:spPr>
          <a:xfrm>
            <a:off x="590755" y="1206206"/>
            <a:ext cx="7957500" cy="34455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5"/>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lvl="0"/>
            <a:r>
              <a:rPr lang="en" dirty="0"/>
              <a:t>Xác Định Vận Tốc Phương Tiện</a:t>
            </a:r>
            <a:endParaRPr dirty="0"/>
          </a:p>
        </p:txBody>
      </p:sp>
      <p:cxnSp>
        <p:nvCxnSpPr>
          <p:cNvPr id="254" name="Google Shape;254;p35"/>
          <p:cNvCxnSpPr/>
          <p:nvPr/>
        </p:nvCxnSpPr>
        <p:spPr>
          <a:xfrm>
            <a:off x="-114500" y="4826437"/>
            <a:ext cx="9864300" cy="264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5"/>
          <p:cNvCxnSpPr/>
          <p:nvPr/>
        </p:nvCxnSpPr>
        <p:spPr>
          <a:xfrm>
            <a:off x="-190700" y="4934800"/>
            <a:ext cx="9864300" cy="26400"/>
          </a:xfrm>
          <a:prstGeom prst="straightConnector1">
            <a:avLst/>
          </a:prstGeom>
          <a:noFill/>
          <a:ln w="28575" cap="flat" cmpd="sng">
            <a:solidFill>
              <a:schemeClr val="dk2"/>
            </a:solidFill>
            <a:prstDash val="solid"/>
            <a:round/>
            <a:headEnd type="none" w="med" len="med"/>
            <a:tailEnd type="none" w="med" len="med"/>
          </a:ln>
        </p:spPr>
      </p:cxnSp>
      <p:sp>
        <p:nvSpPr>
          <p:cNvPr id="32" name="Google Shape;279;p37"/>
          <p:cNvSpPr txBox="1">
            <a:spLocks/>
          </p:cNvSpPr>
          <p:nvPr/>
        </p:nvSpPr>
        <p:spPr>
          <a:xfrm>
            <a:off x="1090200" y="1489364"/>
            <a:ext cx="6051818" cy="4699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bg2"/>
              </a:buClr>
              <a:buFont typeface="Wingdings" panose="05000000000000000000" pitchFamily="2" charset="2"/>
              <a:buChar char="v"/>
            </a:pPr>
            <a:r>
              <a:rPr lang="en-US" dirty="0">
                <a:solidFill>
                  <a:schemeClr val="accent4"/>
                </a:solidFill>
                <a:latin typeface="Cormorant Garamond" panose="020B0604020202020204" charset="0"/>
              </a:rPr>
              <a:t>Tiếp theo là nhiệm vụ xác định thời gian t để phương tiện đi hết quãng đường trên. </a:t>
            </a:r>
            <a:endParaRPr lang="en-US" dirty="0">
              <a:solidFill>
                <a:schemeClr val="accent4"/>
              </a:solidFill>
              <a:latin typeface="Cormorant Garamond" panose="020B0604020202020204" charset="0"/>
            </a:endParaRPr>
          </a:p>
          <a:p>
            <a:pPr marL="285750" indent="-285750">
              <a:buClr>
                <a:schemeClr val="bg2"/>
              </a:buClr>
              <a:buFont typeface="Wingdings" panose="05000000000000000000" pitchFamily="2" charset="2"/>
              <a:buChar char="v"/>
            </a:pPr>
            <a:r>
              <a:rPr lang="en-US" dirty="0" smtClean="0">
                <a:solidFill>
                  <a:schemeClr val="accent4"/>
                </a:solidFill>
                <a:latin typeface="Cormorant Garamond" panose="020B0604020202020204" charset="0"/>
              </a:rPr>
              <a:t>Để </a:t>
            </a:r>
            <a:r>
              <a:rPr lang="en-US" dirty="0">
                <a:solidFill>
                  <a:schemeClr val="accent4"/>
                </a:solidFill>
                <a:latin typeface="Cormorant Garamond" panose="020B0604020202020204" charset="0"/>
              </a:rPr>
              <a:t>làm điều này, ta cần xác định thời gian lúc xe tới điểm đầu và thời gian xe tới điểm cuối và lưu nó vào </a:t>
            </a:r>
            <a:r>
              <a:rPr lang="en-US" sz="1200" dirty="0" smtClean="0">
                <a:solidFill>
                  <a:schemeClr val="accent4"/>
                </a:solidFill>
                <a:latin typeface="+mn-lt"/>
              </a:rPr>
              <a:t>1</a:t>
            </a:r>
            <a:r>
              <a:rPr lang="en-US" dirty="0" smtClean="0">
                <a:solidFill>
                  <a:schemeClr val="accent4"/>
                </a:solidFill>
                <a:latin typeface="Cormorant Garamond" panose="020B0604020202020204" charset="0"/>
              </a:rPr>
              <a:t> </a:t>
            </a:r>
            <a:r>
              <a:rPr lang="en-US" dirty="0">
                <a:solidFill>
                  <a:schemeClr val="accent4"/>
                </a:solidFill>
                <a:latin typeface="Cormorant Garamond" panose="020B0604020202020204" charset="0"/>
              </a:rPr>
              <a:t>danh sách. Công việc này theo </a:t>
            </a:r>
            <a:r>
              <a:rPr lang="en-US" dirty="0" smtClean="0">
                <a:solidFill>
                  <a:schemeClr val="accent4"/>
                </a:solidFill>
                <a:latin typeface="Cormorant Garamond" panose="020B0604020202020204" charset="0"/>
              </a:rPr>
              <a:t> </a:t>
            </a:r>
            <a:r>
              <a:rPr lang="en-US" dirty="0">
                <a:solidFill>
                  <a:schemeClr val="accent4"/>
                </a:solidFill>
                <a:latin typeface="Cormorant Garamond" panose="020B0604020202020204" charset="0"/>
              </a:rPr>
              <a:t>khía cạnh nào đó khá giống với việc tracking. Vì vậy, tương tự như khi xử lý với tracking, ta sẽ có kết quả sau:</a:t>
            </a:r>
          </a:p>
        </p:txBody>
      </p:sp>
      <p:sp>
        <p:nvSpPr>
          <p:cNvPr id="34" name="Google Shape;278;p37"/>
          <p:cNvSpPr/>
          <p:nvPr/>
        </p:nvSpPr>
        <p:spPr>
          <a:xfrm>
            <a:off x="1226127" y="3003689"/>
            <a:ext cx="6213764" cy="1289551"/>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78;p37"/>
          <p:cNvSpPr/>
          <p:nvPr/>
        </p:nvSpPr>
        <p:spPr>
          <a:xfrm>
            <a:off x="1323109" y="3085652"/>
            <a:ext cx="6234546" cy="1289551"/>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p:cNvPicPr/>
          <p:nvPr/>
        </p:nvPicPr>
        <p:blipFill>
          <a:blip r:embed="rId3"/>
          <a:stretch>
            <a:fillRect/>
          </a:stretch>
        </p:blipFill>
        <p:spPr>
          <a:xfrm>
            <a:off x="1512483" y="3141441"/>
            <a:ext cx="5758815" cy="1096010"/>
          </a:xfrm>
          <a:prstGeom prst="rect">
            <a:avLst/>
          </a:prstGeom>
        </p:spPr>
      </p:pic>
    </p:spTree>
    <p:extLst>
      <p:ext uri="{BB962C8B-B14F-4D97-AF65-F5344CB8AC3E}">
        <p14:creationId xmlns:p14="http://schemas.microsoft.com/office/powerpoint/2010/main" val="375035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p:nvPr/>
        </p:nvSpPr>
        <p:spPr>
          <a:xfrm>
            <a:off x="590755" y="1206206"/>
            <a:ext cx="7957500" cy="34455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5"/>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lvl="0"/>
            <a:r>
              <a:rPr lang="en" dirty="0"/>
              <a:t>Xác Định Vận Tốc Phương Tiện</a:t>
            </a:r>
            <a:endParaRPr dirty="0"/>
          </a:p>
        </p:txBody>
      </p:sp>
      <p:cxnSp>
        <p:nvCxnSpPr>
          <p:cNvPr id="254" name="Google Shape;254;p35"/>
          <p:cNvCxnSpPr/>
          <p:nvPr/>
        </p:nvCxnSpPr>
        <p:spPr>
          <a:xfrm>
            <a:off x="-114500" y="4826437"/>
            <a:ext cx="9864300" cy="264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5"/>
          <p:cNvCxnSpPr/>
          <p:nvPr/>
        </p:nvCxnSpPr>
        <p:spPr>
          <a:xfrm>
            <a:off x="-190700" y="4934800"/>
            <a:ext cx="9864300" cy="26400"/>
          </a:xfrm>
          <a:prstGeom prst="straightConnector1">
            <a:avLst/>
          </a:prstGeom>
          <a:noFill/>
          <a:ln w="28575" cap="flat" cmpd="sng">
            <a:solidFill>
              <a:schemeClr val="dk2"/>
            </a:solidFill>
            <a:prstDash val="solid"/>
            <a:round/>
            <a:headEnd type="none" w="med" len="med"/>
            <a:tailEnd type="none" w="med" len="med"/>
          </a:ln>
        </p:spPr>
      </p:cxnSp>
      <p:sp>
        <p:nvSpPr>
          <p:cNvPr id="32" name="Google Shape;279;p37"/>
          <p:cNvSpPr txBox="1">
            <a:spLocks/>
          </p:cNvSpPr>
          <p:nvPr/>
        </p:nvSpPr>
        <p:spPr>
          <a:xfrm>
            <a:off x="840479" y="1926340"/>
            <a:ext cx="3100800" cy="4699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2"/>
              </a:buClr>
              <a:buFont typeface="Wingdings" panose="05000000000000000000" pitchFamily="2" charset="2"/>
              <a:buChar char="v"/>
            </a:pPr>
            <a:r>
              <a:rPr lang="en-US" dirty="0" smtClean="0">
                <a:solidFill>
                  <a:schemeClr val="accent4"/>
                </a:solidFill>
                <a:latin typeface="Cormorant Garamond" panose="020B0604020202020204" charset="0"/>
              </a:rPr>
              <a:t>Sau khi đã có đầy đủ các giá trị về thời gian và quãng đường cho đối tượng, việc xác định vận tốc là vô cũng đơn giản.</a:t>
            </a:r>
          </a:p>
          <a:p>
            <a:pPr marL="285750" indent="-285750" algn="just">
              <a:buClr>
                <a:schemeClr val="bg2"/>
              </a:buClr>
              <a:buFont typeface="Wingdings" panose="05000000000000000000" pitchFamily="2" charset="2"/>
              <a:buChar char="v"/>
            </a:pPr>
            <a:r>
              <a:rPr lang="en-US" dirty="0" smtClean="0">
                <a:solidFill>
                  <a:schemeClr val="accent4"/>
                </a:solidFill>
                <a:latin typeface="Cormorant Garamond" panose="020B0604020202020204" charset="0"/>
              </a:rPr>
              <a:t>Kết quả đạt được thể hiện như trong hình bên</a:t>
            </a:r>
            <a:endParaRPr lang="en-US" dirty="0">
              <a:solidFill>
                <a:schemeClr val="accent4"/>
              </a:solidFill>
              <a:latin typeface="Cormorant Garamond" panose="020B0604020202020204" charset="0"/>
            </a:endParaRPr>
          </a:p>
        </p:txBody>
      </p:sp>
      <p:sp>
        <p:nvSpPr>
          <p:cNvPr id="34" name="Google Shape;278;p37"/>
          <p:cNvSpPr/>
          <p:nvPr/>
        </p:nvSpPr>
        <p:spPr>
          <a:xfrm>
            <a:off x="4017478" y="1447164"/>
            <a:ext cx="4202701" cy="3005351"/>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78;p37"/>
          <p:cNvSpPr/>
          <p:nvPr/>
        </p:nvSpPr>
        <p:spPr>
          <a:xfrm>
            <a:off x="4107873" y="1529127"/>
            <a:ext cx="4188505" cy="3006518"/>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Picture 9"/>
          <p:cNvPicPr/>
          <p:nvPr/>
        </p:nvPicPr>
        <p:blipFill>
          <a:blip r:embed="rId3"/>
          <a:stretch>
            <a:fillRect/>
          </a:stretch>
        </p:blipFill>
        <p:spPr>
          <a:xfrm>
            <a:off x="4211781" y="1584123"/>
            <a:ext cx="3948545" cy="2810361"/>
          </a:xfrm>
          <a:prstGeom prst="rect">
            <a:avLst/>
          </a:prstGeom>
        </p:spPr>
      </p:pic>
    </p:spTree>
    <p:extLst>
      <p:ext uri="{BB962C8B-B14F-4D97-AF65-F5344CB8AC3E}">
        <p14:creationId xmlns:p14="http://schemas.microsoft.com/office/powerpoint/2010/main" val="25329589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smtClean="0">
                <a:solidFill>
                  <a:schemeClr val="tx1"/>
                </a:solidFill>
              </a:rPr>
              <a:t>Tổng Quan</a:t>
            </a:r>
            <a:endParaRPr sz="4400" dirty="0">
              <a:solidFill>
                <a:schemeClr val="tx1"/>
              </a:solidFill>
            </a:endParaRPr>
          </a:p>
        </p:txBody>
      </p:sp>
      <p:sp>
        <p:nvSpPr>
          <p:cNvPr id="177" name="Google Shape;177;p29"/>
          <p:cNvSpPr txBox="1">
            <a:spLocks noGrp="1"/>
          </p:cNvSpPr>
          <p:nvPr>
            <p:ph type="body" idx="1"/>
          </p:nvPr>
        </p:nvSpPr>
        <p:spPr>
          <a:xfrm>
            <a:off x="713225" y="1243700"/>
            <a:ext cx="7545000" cy="3255300"/>
          </a:xfrm>
          <a:prstGeom prst="rect">
            <a:avLst/>
          </a:prstGeom>
        </p:spPr>
        <p:txBody>
          <a:bodyPr spcFirstLastPara="1" wrap="square" lIns="91425" tIns="91425" rIns="91425" bIns="91425" anchor="t" anchorCtr="0">
            <a:noAutofit/>
          </a:bodyPr>
          <a:lstStyle/>
          <a:p>
            <a:pPr marL="285750" lvl="0" indent="-285750" algn="just">
              <a:spcBef>
                <a:spcPts val="1600"/>
              </a:spcBef>
              <a:spcAft>
                <a:spcPts val="1600"/>
              </a:spcAft>
              <a:buFont typeface="Wingdings" panose="05000000000000000000" pitchFamily="2" charset="2"/>
              <a:buChar char="v"/>
            </a:pPr>
            <a:r>
              <a:rPr lang="vi-VN" sz="1800" dirty="0">
                <a:solidFill>
                  <a:schemeClr val="tx1"/>
                </a:solidFill>
                <a:latin typeface="Cormorant Garamond" panose="020B0604020202020204" charset="0"/>
                <a:cs typeface="Lato" panose="020B0604020202020204" charset="0"/>
              </a:rPr>
              <a:t>Xử lý hình ảnh, đặc biệt là xử lý hình ảnh trong thời gian thực đang là lĩnh vực nóng trong sự phát triển khoa học công nghệ hiện nay. Nó hứa hẹn sẽ trở thành con mắt cho các robot để góp phần tăng khả năng tự động hóa trong sản xuất, từng bước giúp robot có khả năng thay thế con người trong các công việc hàng </a:t>
            </a:r>
            <a:r>
              <a:rPr lang="vi-VN" sz="1800" dirty="0" smtClean="0">
                <a:solidFill>
                  <a:schemeClr val="tx1"/>
                </a:solidFill>
                <a:latin typeface="Cormorant Garamond" panose="020B0604020202020204" charset="0"/>
                <a:cs typeface="Lato" panose="020B0604020202020204" charset="0"/>
              </a:rPr>
              <a:t>ngày.</a:t>
            </a:r>
            <a:endParaRPr lang="en-US" sz="1200" dirty="0" smtClean="0">
              <a:solidFill>
                <a:schemeClr val="tx1"/>
              </a:solidFill>
              <a:latin typeface="Cormorant Garamond" panose="020B0604020202020204" charset="0"/>
              <a:cs typeface="Lato" panose="020B0604020202020204" charset="0"/>
            </a:endParaRPr>
          </a:p>
          <a:p>
            <a:pPr marL="285750" lvl="0" indent="-285750" algn="just">
              <a:spcBef>
                <a:spcPts val="1600"/>
              </a:spcBef>
              <a:spcAft>
                <a:spcPts val="1600"/>
              </a:spcAft>
              <a:buFont typeface="Wingdings" panose="05000000000000000000" pitchFamily="2" charset="2"/>
              <a:buChar char="v"/>
            </a:pPr>
            <a:r>
              <a:rPr lang="vi-VN" sz="1800" dirty="0" smtClean="0">
                <a:solidFill>
                  <a:schemeClr val="tx1"/>
                </a:solidFill>
                <a:latin typeface="Cormorant Garamond" panose="020B0604020202020204" charset="0"/>
                <a:cs typeface="Lato" panose="020B0604020202020204" charset="0"/>
              </a:rPr>
              <a:t>Qua </a:t>
            </a:r>
            <a:r>
              <a:rPr lang="vi-VN" sz="1800" dirty="0">
                <a:solidFill>
                  <a:schemeClr val="tx1"/>
                </a:solidFill>
                <a:latin typeface="Cormorant Garamond" panose="020B0604020202020204" charset="0"/>
                <a:cs typeface="Lato" panose="020B0604020202020204" charset="0"/>
              </a:rPr>
              <a:t>trao đổi với các anh/ chị trong công ty MQ solutions, bọn em đã tiến tới thống nhất chọn đề tài «Phát hiện, theo dõi và xác định vận tốc phương tiện bằng camera». Báo cáo sẽ gồm 3 phần chính: Phát hiện đối tương, Theo dõi đối tượng và cuối cùng là xác định vận tốc.</a:t>
            </a:r>
            <a:endParaRPr sz="1200" dirty="0">
              <a:solidFill>
                <a:schemeClr val="tx1"/>
              </a:solidFill>
              <a:latin typeface="Cormorant Garamond" panose="020B0604020202020204" charset="0"/>
              <a:cs typeface="Lato" panose="020B0604020202020204" charset="0"/>
              <a:sym typeface="La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4229717" y="2258775"/>
            <a:ext cx="3423600" cy="629100"/>
          </a:xfrm>
          <a:prstGeom prst="rect">
            <a:avLst/>
          </a:prstGeom>
        </p:spPr>
        <p:txBody>
          <a:bodyPr spcFirstLastPara="1" wrap="square" lIns="91425" tIns="91425" rIns="91425" bIns="91425" anchor="ctr" anchorCtr="0">
            <a:noAutofit/>
          </a:bodyPr>
          <a:lstStyle/>
          <a:p>
            <a:pPr lvl="0"/>
            <a:r>
              <a:rPr lang="en" sz="4800" dirty="0" smtClean="0"/>
              <a:t>Tổng Kết</a:t>
            </a:r>
            <a:endParaRPr sz="4800" dirty="0"/>
          </a:p>
        </p:txBody>
      </p:sp>
      <p:sp>
        <p:nvSpPr>
          <p:cNvPr id="200" name="Google Shape;200;p31"/>
          <p:cNvSpPr txBox="1">
            <a:spLocks noGrp="1"/>
          </p:cNvSpPr>
          <p:nvPr>
            <p:ph type="title" idx="2"/>
          </p:nvPr>
        </p:nvSpPr>
        <p:spPr>
          <a:xfrm>
            <a:off x="1433083" y="1882125"/>
            <a:ext cx="2575200" cy="13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800" dirty="0" smtClean="0">
                <a:solidFill>
                  <a:schemeClr val="dk2"/>
                </a:solidFill>
              </a:rPr>
              <a:t>0IV</a:t>
            </a:r>
            <a:endParaRPr sz="9800" dirty="0">
              <a:solidFill>
                <a:schemeClr val="dk2"/>
              </a:solidFill>
            </a:endParaRPr>
          </a:p>
        </p:txBody>
      </p:sp>
    </p:spTree>
    <p:extLst>
      <p:ext uri="{BB962C8B-B14F-4D97-AF65-F5344CB8AC3E}">
        <p14:creationId xmlns:p14="http://schemas.microsoft.com/office/powerpoint/2010/main" val="16847692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smtClean="0">
                <a:solidFill>
                  <a:schemeClr val="tx1"/>
                </a:solidFill>
              </a:rPr>
              <a:t>Tổng Kết</a:t>
            </a:r>
            <a:endParaRPr sz="4400" dirty="0">
              <a:solidFill>
                <a:schemeClr val="tx1"/>
              </a:solidFill>
            </a:endParaRPr>
          </a:p>
        </p:txBody>
      </p:sp>
      <p:sp>
        <p:nvSpPr>
          <p:cNvPr id="177" name="Google Shape;177;p29"/>
          <p:cNvSpPr txBox="1">
            <a:spLocks noGrp="1"/>
          </p:cNvSpPr>
          <p:nvPr>
            <p:ph type="body" idx="1"/>
          </p:nvPr>
        </p:nvSpPr>
        <p:spPr>
          <a:xfrm>
            <a:off x="713225" y="1738744"/>
            <a:ext cx="7545000" cy="2760255"/>
          </a:xfrm>
          <a:prstGeom prst="rect">
            <a:avLst/>
          </a:prstGeom>
        </p:spPr>
        <p:txBody>
          <a:bodyPr spcFirstLastPara="1" wrap="square" lIns="91425" tIns="91425" rIns="91425" bIns="91425" anchor="t" anchorCtr="0">
            <a:noAutofit/>
          </a:bodyPr>
          <a:lstStyle/>
          <a:p>
            <a:pPr marL="139700" indent="0">
              <a:buNone/>
            </a:pPr>
            <a:r>
              <a:rPr lang="en-US" sz="2000" dirty="0">
                <a:latin typeface="Cormorant Garamond" panose="020B0604020202020204" charset="0"/>
              </a:rPr>
              <a:t>Qua quá trình thực hiện đề tài, bọn em đã có một số gặt hái như sau:</a:t>
            </a:r>
          </a:p>
          <a:p>
            <a:pPr lvl="0"/>
            <a:r>
              <a:rPr lang="en-US" sz="2000" dirty="0">
                <a:latin typeface="Cormorant Garamond" panose="020B0604020202020204" charset="0"/>
              </a:rPr>
              <a:t>Tiếp cận với các công nghệ, công cụ tiên tiến trong xử lý ảnh.</a:t>
            </a:r>
          </a:p>
          <a:p>
            <a:pPr lvl="0"/>
            <a:r>
              <a:rPr lang="en-US" sz="2000" dirty="0">
                <a:latin typeface="Cormorant Garamond" panose="020B0604020202020204" charset="0"/>
              </a:rPr>
              <a:t>Làm quen với môi trường lập trình xử lý ảnh.</a:t>
            </a:r>
          </a:p>
          <a:p>
            <a:pPr lvl="0"/>
            <a:r>
              <a:rPr lang="en-US" sz="2000" dirty="0">
                <a:latin typeface="Cormorant Garamond" panose="020B0604020202020204" charset="0"/>
              </a:rPr>
              <a:t>Có khả năng tự huấn luyện một mô hình phát hiện cho riêng mình.</a:t>
            </a:r>
          </a:p>
          <a:p>
            <a:pPr lvl="0"/>
            <a:r>
              <a:rPr lang="en-US" sz="2000" dirty="0">
                <a:latin typeface="Cormorant Garamond" panose="020B0604020202020204" charset="0"/>
              </a:rPr>
              <a:t>Thực hiện mô phỏng và chạy thử nghiệm thành công đề tài với môi trường python.</a:t>
            </a:r>
          </a:p>
        </p:txBody>
      </p:sp>
    </p:spTree>
    <p:extLst>
      <p:ext uri="{BB962C8B-B14F-4D97-AF65-F5344CB8AC3E}">
        <p14:creationId xmlns:p14="http://schemas.microsoft.com/office/powerpoint/2010/main" val="19653144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3"/>
          <p:cNvSpPr txBox="1">
            <a:spLocks noGrp="1"/>
          </p:cNvSpPr>
          <p:nvPr>
            <p:ph type="title"/>
          </p:nvPr>
        </p:nvSpPr>
        <p:spPr>
          <a:xfrm>
            <a:off x="713250" y="748938"/>
            <a:ext cx="7717500" cy="12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dirty="0"/>
          </a:p>
        </p:txBody>
      </p:sp>
      <p:sp>
        <p:nvSpPr>
          <p:cNvPr id="618" name="Google Shape;618;p53"/>
          <p:cNvSpPr txBox="1">
            <a:spLocks noGrp="1"/>
          </p:cNvSpPr>
          <p:nvPr>
            <p:ph type="body" idx="1"/>
          </p:nvPr>
        </p:nvSpPr>
        <p:spPr>
          <a:xfrm>
            <a:off x="3175510" y="2228512"/>
            <a:ext cx="3007500" cy="6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a:t>
            </a:r>
            <a:r>
              <a:rPr lang="en" dirty="0" smtClean="0"/>
              <a:t>ien.bt172638</a:t>
            </a:r>
            <a:r>
              <a:rPr lang="en" dirty="0" smtClean="0"/>
              <a:t>@sis.hust.edu.com</a:t>
            </a:r>
            <a:endParaRPr dirty="0"/>
          </a:p>
          <a:p>
            <a:pPr marL="0" lvl="0" indent="0" algn="ctr" rtl="0">
              <a:spcBef>
                <a:spcPts val="0"/>
              </a:spcBef>
              <a:spcAft>
                <a:spcPts val="0"/>
              </a:spcAft>
              <a:buNone/>
            </a:pPr>
            <a:r>
              <a:rPr lang="en" dirty="0" smtClean="0"/>
              <a:t>+</a:t>
            </a:r>
            <a:r>
              <a:rPr lang="en" dirty="0" smtClean="0"/>
              <a:t>84 869 397 417</a:t>
            </a:r>
            <a:endParaRPr dirty="0"/>
          </a:p>
          <a:p>
            <a:pPr marL="0" lvl="0" indent="0" algn="ctr" rtl="0">
              <a:spcBef>
                <a:spcPts val="0"/>
              </a:spcBef>
              <a:spcAft>
                <a:spcPts val="0"/>
              </a:spcAft>
              <a:buNone/>
            </a:pPr>
            <a:endParaRPr dirty="0"/>
          </a:p>
        </p:txBody>
      </p:sp>
      <p:sp>
        <p:nvSpPr>
          <p:cNvPr id="619" name="Google Shape;619;p53"/>
          <p:cNvSpPr txBox="1">
            <a:spLocks noGrp="1"/>
          </p:cNvSpPr>
          <p:nvPr>
            <p:ph type="subTitle" idx="2"/>
          </p:nvPr>
        </p:nvSpPr>
        <p:spPr>
          <a:xfrm>
            <a:off x="3069175" y="1843125"/>
            <a:ext cx="3007500" cy="512148"/>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Do you have any question?</a:t>
            </a:r>
            <a:endParaRPr dirty="0"/>
          </a:p>
          <a:p>
            <a:pPr marL="0" lvl="0" indent="0" algn="ctr" rtl="0">
              <a:spcBef>
                <a:spcPts val="1600"/>
              </a:spcBef>
              <a:spcAft>
                <a:spcPts val="1600"/>
              </a:spcAft>
              <a:buNone/>
            </a:pPr>
            <a:endParaRPr dirty="0"/>
          </a:p>
        </p:txBody>
      </p:sp>
      <p:sp>
        <p:nvSpPr>
          <p:cNvPr id="621" name="Google Shape;621;p53"/>
          <p:cNvSpPr/>
          <p:nvPr/>
        </p:nvSpPr>
        <p:spPr>
          <a:xfrm>
            <a:off x="3949684" y="30149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nvGrpSpPr>
          <p:cNvPr id="622" name="Google Shape;622;p53"/>
          <p:cNvGrpSpPr/>
          <p:nvPr/>
        </p:nvGrpSpPr>
        <p:grpSpPr>
          <a:xfrm>
            <a:off x="4399156" y="3014949"/>
            <a:ext cx="346056" cy="345674"/>
            <a:chOff x="3303268" y="3817349"/>
            <a:chExt cx="346056" cy="345674"/>
          </a:xfrm>
        </p:grpSpPr>
        <p:sp>
          <p:nvSpPr>
            <p:cNvPr id="623" name="Google Shape;623;p5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24" name="Google Shape;624;p5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25" name="Google Shape;625;p5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26" name="Google Shape;626;p5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grpSp>
        <p:nvGrpSpPr>
          <p:cNvPr id="627" name="Google Shape;627;p53"/>
          <p:cNvGrpSpPr/>
          <p:nvPr/>
        </p:nvGrpSpPr>
        <p:grpSpPr>
          <a:xfrm>
            <a:off x="4848245" y="3014949"/>
            <a:ext cx="346056" cy="345674"/>
            <a:chOff x="3752358" y="3817349"/>
            <a:chExt cx="346056" cy="345674"/>
          </a:xfrm>
        </p:grpSpPr>
        <p:sp>
          <p:nvSpPr>
            <p:cNvPr id="628" name="Google Shape;628;p5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29" name="Google Shape;629;p5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30" name="Google Shape;630;p5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31" name="Google Shape;631;p5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idx="15"/>
          </p:nvPr>
        </p:nvSpPr>
        <p:spPr>
          <a:xfrm>
            <a:off x="512618" y="2307450"/>
            <a:ext cx="3032907" cy="528600"/>
          </a:xfrm>
          <a:prstGeom prst="rect">
            <a:avLst/>
          </a:prstGeom>
          <a:effectLst>
            <a:outerShdw blurRad="228600" dist="361950" dir="54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N</a:t>
            </a:r>
            <a:r>
              <a:rPr lang="en-US" dirty="0" smtClean="0"/>
              <a:t>ộ</a:t>
            </a:r>
            <a:r>
              <a:rPr lang="en" dirty="0" smtClean="0"/>
              <a:t>i Dung Chính</a:t>
            </a:r>
            <a:endParaRPr dirty="0"/>
          </a:p>
        </p:txBody>
      </p:sp>
      <p:sp>
        <p:nvSpPr>
          <p:cNvPr id="184" name="Google Shape;184;p30"/>
          <p:cNvSpPr txBox="1">
            <a:spLocks noGrp="1"/>
          </p:cNvSpPr>
          <p:nvPr>
            <p:ph type="title" idx="5"/>
          </p:nvPr>
        </p:nvSpPr>
        <p:spPr>
          <a:xfrm>
            <a:off x="4891050" y="1155426"/>
            <a:ext cx="27195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Phát Hiện Phương Tiện</a:t>
            </a:r>
            <a:endParaRPr dirty="0"/>
          </a:p>
        </p:txBody>
      </p:sp>
      <p:sp>
        <p:nvSpPr>
          <p:cNvPr id="185" name="Google Shape;185;p30"/>
          <p:cNvSpPr txBox="1">
            <a:spLocks noGrp="1"/>
          </p:cNvSpPr>
          <p:nvPr>
            <p:ph type="title"/>
          </p:nvPr>
        </p:nvSpPr>
        <p:spPr>
          <a:xfrm>
            <a:off x="4891050" y="2058148"/>
            <a:ext cx="28071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Theo Dõi Phương Tiện</a:t>
            </a:r>
            <a:endParaRPr dirty="0"/>
          </a:p>
        </p:txBody>
      </p:sp>
      <p:sp>
        <p:nvSpPr>
          <p:cNvPr id="187" name="Google Shape;187;p30"/>
          <p:cNvSpPr txBox="1">
            <a:spLocks noGrp="1"/>
          </p:cNvSpPr>
          <p:nvPr>
            <p:ph type="title" idx="2"/>
          </p:nvPr>
        </p:nvSpPr>
        <p:spPr>
          <a:xfrm>
            <a:off x="4282646" y="1141594"/>
            <a:ext cx="6846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01</a:t>
            </a:r>
            <a:endParaRPr sz="3600" dirty="0"/>
          </a:p>
        </p:txBody>
      </p:sp>
      <p:sp>
        <p:nvSpPr>
          <p:cNvPr id="188" name="Google Shape;188;p30"/>
          <p:cNvSpPr txBox="1">
            <a:spLocks noGrp="1"/>
          </p:cNvSpPr>
          <p:nvPr>
            <p:ph type="title" idx="3"/>
          </p:nvPr>
        </p:nvSpPr>
        <p:spPr>
          <a:xfrm>
            <a:off x="4282646" y="2009516"/>
            <a:ext cx="6846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02</a:t>
            </a:r>
            <a:endParaRPr sz="3600" dirty="0"/>
          </a:p>
        </p:txBody>
      </p:sp>
      <p:sp>
        <p:nvSpPr>
          <p:cNvPr id="189" name="Google Shape;189;p30"/>
          <p:cNvSpPr txBox="1">
            <a:spLocks noGrp="1"/>
          </p:cNvSpPr>
          <p:nvPr>
            <p:ph type="title" idx="6"/>
          </p:nvPr>
        </p:nvSpPr>
        <p:spPr>
          <a:xfrm>
            <a:off x="4891050" y="2891253"/>
            <a:ext cx="27195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Xác Định Vận Tốc</a:t>
            </a:r>
            <a:endParaRPr dirty="0"/>
          </a:p>
        </p:txBody>
      </p:sp>
      <p:sp>
        <p:nvSpPr>
          <p:cNvPr id="191" name="Google Shape;191;p30"/>
          <p:cNvSpPr txBox="1">
            <a:spLocks noGrp="1"/>
          </p:cNvSpPr>
          <p:nvPr>
            <p:ph type="title" idx="4"/>
          </p:nvPr>
        </p:nvSpPr>
        <p:spPr>
          <a:xfrm>
            <a:off x="4891050" y="3793975"/>
            <a:ext cx="27195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Tổng Kết</a:t>
            </a:r>
            <a:endParaRPr dirty="0"/>
          </a:p>
        </p:txBody>
      </p:sp>
      <p:sp>
        <p:nvSpPr>
          <p:cNvPr id="193" name="Google Shape;193;p30"/>
          <p:cNvSpPr txBox="1">
            <a:spLocks noGrp="1"/>
          </p:cNvSpPr>
          <p:nvPr>
            <p:ph type="title" idx="7"/>
          </p:nvPr>
        </p:nvSpPr>
        <p:spPr>
          <a:xfrm>
            <a:off x="4282646" y="2857944"/>
            <a:ext cx="6846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03</a:t>
            </a:r>
            <a:endParaRPr sz="3600" dirty="0"/>
          </a:p>
        </p:txBody>
      </p:sp>
      <p:sp>
        <p:nvSpPr>
          <p:cNvPr id="194" name="Google Shape;194;p30"/>
          <p:cNvSpPr txBox="1">
            <a:spLocks noGrp="1"/>
          </p:cNvSpPr>
          <p:nvPr>
            <p:ph type="title" idx="8"/>
          </p:nvPr>
        </p:nvSpPr>
        <p:spPr>
          <a:xfrm>
            <a:off x="4282646" y="3725866"/>
            <a:ext cx="6846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04</a:t>
            </a:r>
            <a:endParaRPr sz="3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4229717" y="2258775"/>
            <a:ext cx="3423600"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smtClean="0"/>
              <a:t>Phát Hiện Phương Tiện</a:t>
            </a:r>
            <a:endParaRPr sz="4800" dirty="0"/>
          </a:p>
        </p:txBody>
      </p:sp>
      <p:sp>
        <p:nvSpPr>
          <p:cNvPr id="200" name="Google Shape;200;p31"/>
          <p:cNvSpPr txBox="1">
            <a:spLocks noGrp="1"/>
          </p:cNvSpPr>
          <p:nvPr>
            <p:ph type="title" idx="2"/>
          </p:nvPr>
        </p:nvSpPr>
        <p:spPr>
          <a:xfrm>
            <a:off x="1391520" y="1505475"/>
            <a:ext cx="2575200" cy="13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dirty="0">
              <a:solidFill>
                <a:schemeClr val="dk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32"/>
          <p:cNvSpPr txBox="1">
            <a:spLocks noGrp="1"/>
          </p:cNvSpPr>
          <p:nvPr>
            <p:ph type="title"/>
          </p:nvPr>
        </p:nvSpPr>
        <p:spPr>
          <a:xfrm>
            <a:off x="613458" y="989502"/>
            <a:ext cx="4356900" cy="528600"/>
          </a:xfrm>
          <a:prstGeom prst="rect">
            <a:avLst/>
          </a:prstGeom>
        </p:spPr>
        <p:txBody>
          <a:bodyPr spcFirstLastPara="1" wrap="square" lIns="91425" tIns="91425" rIns="91425" bIns="91425" anchor="t" anchorCtr="0">
            <a:noAutofit/>
          </a:bodyPr>
          <a:lstStyle/>
          <a:p>
            <a:pPr marL="0" lvl="0" indent="0" algn="ctr" rtl="0">
              <a:spcBef>
                <a:spcPts val="1200"/>
              </a:spcBef>
              <a:spcAft>
                <a:spcPts val="1200"/>
              </a:spcAft>
              <a:buNone/>
            </a:pPr>
            <a:r>
              <a:rPr lang="en" dirty="0" smtClean="0"/>
              <a:t>Phát Hiện Phương Tiện</a:t>
            </a:r>
            <a:endParaRPr dirty="0"/>
          </a:p>
        </p:txBody>
      </p:sp>
      <p:sp>
        <p:nvSpPr>
          <p:cNvPr id="208" name="Google Shape;208;p32"/>
          <p:cNvSpPr txBox="1">
            <a:spLocks noGrp="1"/>
          </p:cNvSpPr>
          <p:nvPr>
            <p:ph type="subTitle" idx="1"/>
          </p:nvPr>
        </p:nvSpPr>
        <p:spPr>
          <a:xfrm>
            <a:off x="909203" y="1690962"/>
            <a:ext cx="3765409" cy="2169028"/>
          </a:xfrm>
          <a:prstGeom prst="rect">
            <a:avLst/>
          </a:prstGeom>
        </p:spPr>
        <p:txBody>
          <a:bodyPr spcFirstLastPara="1" wrap="square" lIns="91425" tIns="91425" rIns="91425" bIns="91425" anchor="ctr" anchorCtr="0">
            <a:noAutofit/>
          </a:bodyPr>
          <a:lstStyle/>
          <a:p>
            <a:pPr lvl="0">
              <a:buFont typeface="Wingdings" panose="05000000000000000000" pitchFamily="2" charset="2"/>
              <a:buChar char="v"/>
            </a:pPr>
            <a:r>
              <a:rPr lang="en-US" dirty="0">
                <a:latin typeface="Cormorant Garamond" panose="020B0604020202020204" charset="0"/>
              </a:rPr>
              <a:t>Trong phần này, ta sẽ thực hiện nhận dạng và phát hiện đối tượng, cụ thể ở đây là xe ô tô di chuyển trong một file video</a:t>
            </a:r>
            <a:r>
              <a:rPr lang="en-US" dirty="0" smtClean="0">
                <a:latin typeface="Cormorant Garamond" panose="020B0604020202020204" charset="0"/>
              </a:rPr>
              <a:t>.</a:t>
            </a:r>
          </a:p>
          <a:p>
            <a:pPr lvl="0">
              <a:buFont typeface="Wingdings" panose="05000000000000000000" pitchFamily="2" charset="2"/>
              <a:buChar char="v"/>
            </a:pPr>
            <a:r>
              <a:rPr lang="en-US" dirty="0">
                <a:latin typeface="Cormorant Garamond" panose="020B0604020202020204" charset="0"/>
              </a:rPr>
              <a:t>Để thực hiện hóa ý tưởng này, nhóm em áp dụng mô hình YOLOV5.</a:t>
            </a:r>
            <a:endParaRPr dirty="0">
              <a:latin typeface="Cormorant Garamond" panose="020B0604020202020204" charset="0"/>
            </a:endParaRPr>
          </a:p>
        </p:txBody>
      </p:sp>
      <p:sp>
        <p:nvSpPr>
          <p:cNvPr id="209" name="Google Shape;209;p32"/>
          <p:cNvSpPr/>
          <p:nvPr/>
        </p:nvSpPr>
        <p:spPr>
          <a:xfrm>
            <a:off x="5481400" y="1522376"/>
            <a:ext cx="2978100" cy="2506200"/>
          </a:xfrm>
          <a:prstGeom prst="triangle">
            <a:avLst>
              <a:gd name="adj"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32"/>
          <p:cNvSpPr/>
          <p:nvPr/>
        </p:nvSpPr>
        <p:spPr>
          <a:xfrm>
            <a:off x="5651371" y="1605058"/>
            <a:ext cx="2978100" cy="25062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descr="Diagram&#10;&#10;Description automatically generated"/>
          <p:cNvPicPr/>
          <p:nvPr/>
        </p:nvPicPr>
        <p:blipFill>
          <a:blip r:embed="rId3"/>
          <a:stretch>
            <a:fillRect/>
          </a:stretch>
        </p:blipFill>
        <p:spPr>
          <a:xfrm>
            <a:off x="5451665" y="2146337"/>
            <a:ext cx="3037569" cy="160824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body" idx="1"/>
          </p:nvPr>
        </p:nvSpPr>
        <p:spPr>
          <a:xfrm>
            <a:off x="1001440" y="1868868"/>
            <a:ext cx="2577229" cy="7989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v"/>
            </a:pPr>
            <a:r>
              <a:rPr lang="en-US" sz="1600" dirty="0" smtClean="0">
                <a:latin typeface="Cormorant Garamond" panose="020B0604020202020204" charset="0"/>
                <a:sym typeface="Lato"/>
              </a:rPr>
              <a:t>Bước đầu tiên là cần chuẩn bị tệp dữ liệu hình ảnh phục vụ cho việc đào tạo và gán nhận cho đối tượng.</a:t>
            </a:r>
          </a:p>
          <a:p>
            <a:pPr marL="285750" lvl="0" indent="-285750" algn="just" rtl="0">
              <a:spcBef>
                <a:spcPts val="0"/>
              </a:spcBef>
              <a:spcAft>
                <a:spcPts val="0"/>
              </a:spcAft>
              <a:buFont typeface="Wingdings" panose="05000000000000000000" pitchFamily="2" charset="2"/>
              <a:buChar char="v"/>
            </a:pPr>
            <a:r>
              <a:rPr lang="en-US" sz="1600" dirty="0" smtClean="0">
                <a:latin typeface="Cormorant Garamond" panose="020B0604020202020204" charset="0"/>
              </a:rPr>
              <a:t>Sử dụng công cụ gán nhận miễn phí tại địa chỉ “</a:t>
            </a:r>
            <a:r>
              <a:rPr lang="en-US" sz="1600" dirty="0" smtClean="0">
                <a:solidFill>
                  <a:srgbClr val="00B0F0"/>
                </a:solidFill>
                <a:latin typeface="Cormorant Garamond" panose="020B0604020202020204" charset="0"/>
              </a:rPr>
              <a:t>makesense.ai</a:t>
            </a:r>
            <a:r>
              <a:rPr lang="en-US" sz="1600" dirty="0" smtClean="0">
                <a:latin typeface="Cormorant Garamond" panose="020B0604020202020204" charset="0"/>
              </a:rPr>
              <a:t>”.</a:t>
            </a:r>
            <a:endParaRPr sz="1600" dirty="0">
              <a:latin typeface="Cormorant Garamond" panose="020B0604020202020204" charset="0"/>
              <a:sym typeface="Lato"/>
            </a:endParaRPr>
          </a:p>
        </p:txBody>
      </p:sp>
      <p:sp>
        <p:nvSpPr>
          <p:cNvPr id="216" name="Google Shape;216;p33"/>
          <p:cNvSpPr txBox="1">
            <a:spLocks noGrp="1"/>
          </p:cNvSpPr>
          <p:nvPr>
            <p:ph type="title"/>
          </p:nvPr>
        </p:nvSpPr>
        <p:spPr>
          <a:xfrm>
            <a:off x="740934" y="81267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2"/>
                </a:solidFill>
              </a:rPr>
              <a:t>Phát Hiện Phương Tiện</a:t>
            </a:r>
            <a:endParaRPr dirty="0">
              <a:solidFill>
                <a:schemeClr val="bg2"/>
              </a:solidFill>
            </a:endParaRPr>
          </a:p>
        </p:txBody>
      </p:sp>
      <p:sp>
        <p:nvSpPr>
          <p:cNvPr id="218" name="Google Shape;218;p33"/>
          <p:cNvSpPr/>
          <p:nvPr/>
        </p:nvSpPr>
        <p:spPr>
          <a:xfrm>
            <a:off x="5596634" y="1529375"/>
            <a:ext cx="2314800" cy="2307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3"/>
          <p:cNvSpPr/>
          <p:nvPr/>
        </p:nvSpPr>
        <p:spPr>
          <a:xfrm>
            <a:off x="5757875" y="1681775"/>
            <a:ext cx="2283000" cy="230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descr="A screenshot of a video game&#10;&#10;Description automatically generated"/>
          <p:cNvPicPr/>
          <p:nvPr/>
        </p:nvPicPr>
        <p:blipFill>
          <a:blip r:embed="rId3"/>
          <a:stretch>
            <a:fillRect/>
          </a:stretch>
        </p:blipFill>
        <p:spPr>
          <a:xfrm>
            <a:off x="3708110" y="1529375"/>
            <a:ext cx="4708525" cy="260620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p:nvPr/>
        </p:nvSpPr>
        <p:spPr>
          <a:xfrm>
            <a:off x="638009" y="1220060"/>
            <a:ext cx="7957500" cy="34455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5"/>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Phát Hiện Phương Tiện</a:t>
            </a:r>
            <a:endParaRPr dirty="0"/>
          </a:p>
        </p:txBody>
      </p:sp>
      <p:cxnSp>
        <p:nvCxnSpPr>
          <p:cNvPr id="254" name="Google Shape;254;p35"/>
          <p:cNvCxnSpPr/>
          <p:nvPr/>
        </p:nvCxnSpPr>
        <p:spPr>
          <a:xfrm>
            <a:off x="-114500" y="4826437"/>
            <a:ext cx="9864300" cy="264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5"/>
          <p:cNvCxnSpPr/>
          <p:nvPr/>
        </p:nvCxnSpPr>
        <p:spPr>
          <a:xfrm>
            <a:off x="-190700" y="4934800"/>
            <a:ext cx="9864300" cy="26400"/>
          </a:xfrm>
          <a:prstGeom prst="straightConnector1">
            <a:avLst/>
          </a:prstGeom>
          <a:noFill/>
          <a:ln w="28575" cap="flat" cmpd="sng">
            <a:solidFill>
              <a:schemeClr val="dk2"/>
            </a:solidFill>
            <a:prstDash val="solid"/>
            <a:round/>
            <a:headEnd type="none" w="med" len="med"/>
            <a:tailEnd type="none" w="med" len="med"/>
          </a:ln>
        </p:spPr>
      </p:cxnSp>
      <p:sp>
        <p:nvSpPr>
          <p:cNvPr id="32" name="Google Shape;279;p37"/>
          <p:cNvSpPr txBox="1">
            <a:spLocks/>
          </p:cNvSpPr>
          <p:nvPr/>
        </p:nvSpPr>
        <p:spPr>
          <a:xfrm>
            <a:off x="1035018" y="1843767"/>
            <a:ext cx="3100800" cy="990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bg2"/>
              </a:buClr>
              <a:buFont typeface="Wingdings" panose="05000000000000000000" pitchFamily="2" charset="2"/>
              <a:buChar char="v"/>
            </a:pPr>
            <a:r>
              <a:rPr lang="en-US" sz="1600" dirty="0" smtClean="0">
                <a:solidFill>
                  <a:schemeClr val="bg2"/>
                </a:solidFill>
                <a:latin typeface="Cormorant Garamond" panose="020B0604020202020204" charset="0"/>
              </a:rPr>
              <a:t>Tiếp đến là thực hiện huấn luyện cho mô hình phát hiện.</a:t>
            </a:r>
          </a:p>
          <a:p>
            <a:pPr marL="285750" indent="-285750" algn="just">
              <a:buClr>
                <a:schemeClr val="bg2"/>
              </a:buClr>
              <a:buFont typeface="Wingdings" panose="05000000000000000000" pitchFamily="2" charset="2"/>
              <a:buChar char="v"/>
            </a:pPr>
            <a:r>
              <a:rPr lang="en-US" sz="1600" dirty="0" smtClean="0">
                <a:solidFill>
                  <a:schemeClr val="bg2"/>
                </a:solidFill>
                <a:latin typeface="Cormorant Garamond" panose="020B0604020202020204" charset="0"/>
              </a:rPr>
              <a:t>Trong phạm vi báo cáo này sẽ sử dụng mô hình YOLOv5s do nó nhẹ hơn so với các mô hình khác.</a:t>
            </a:r>
          </a:p>
          <a:p>
            <a:pPr marL="285750" indent="-285750" algn="just">
              <a:buClr>
                <a:schemeClr val="bg2"/>
              </a:buClr>
              <a:buFont typeface="Wingdings" panose="05000000000000000000" pitchFamily="2" charset="2"/>
              <a:buChar char="v"/>
            </a:pPr>
            <a:r>
              <a:rPr lang="en-US" sz="1600" dirty="0" smtClean="0">
                <a:solidFill>
                  <a:schemeClr val="bg2"/>
                </a:solidFill>
                <a:latin typeface="Cormorant Garamond" panose="020B0604020202020204" charset="0"/>
              </a:rPr>
              <a:t>Kết quả đào tạo là các tệp exp</a:t>
            </a:r>
            <a:r>
              <a:rPr lang="en-US" sz="1600" dirty="0">
                <a:solidFill>
                  <a:schemeClr val="bg2"/>
                </a:solidFill>
                <a:latin typeface="Cormorant Garamond" panose="020B0604020202020204" charset="0"/>
              </a:rPr>
              <a:t> </a:t>
            </a:r>
            <a:r>
              <a:rPr lang="en-US" sz="1600" dirty="0" smtClean="0">
                <a:solidFill>
                  <a:schemeClr val="bg2"/>
                </a:solidFill>
                <a:latin typeface="Cormorant Garamond" panose="020B0604020202020204" charset="0"/>
              </a:rPr>
              <a:t>như hình bên.</a:t>
            </a:r>
          </a:p>
          <a:p>
            <a:pPr algn="just"/>
            <a:endParaRPr lang="en-US" dirty="0"/>
          </a:p>
        </p:txBody>
      </p:sp>
      <p:pic>
        <p:nvPicPr>
          <p:cNvPr id="33" name="Picture 32" descr="Table&#10;&#10;Description automatically generated"/>
          <p:cNvPicPr/>
          <p:nvPr/>
        </p:nvPicPr>
        <p:blipFill>
          <a:blip r:embed="rId3"/>
          <a:stretch>
            <a:fillRect/>
          </a:stretch>
        </p:blipFill>
        <p:spPr>
          <a:xfrm>
            <a:off x="5741236" y="1614247"/>
            <a:ext cx="2419091" cy="2715298"/>
          </a:xfrm>
          <a:prstGeom prst="rect">
            <a:avLst/>
          </a:prstGeom>
        </p:spPr>
      </p:pic>
      <p:sp>
        <p:nvSpPr>
          <p:cNvPr id="34" name="Google Shape;278;p37"/>
          <p:cNvSpPr/>
          <p:nvPr/>
        </p:nvSpPr>
        <p:spPr>
          <a:xfrm>
            <a:off x="5417852" y="1392939"/>
            <a:ext cx="2894875" cy="3099741"/>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78;p37"/>
          <p:cNvSpPr/>
          <p:nvPr/>
        </p:nvSpPr>
        <p:spPr>
          <a:xfrm>
            <a:off x="5570252" y="1545339"/>
            <a:ext cx="2894875" cy="3099741"/>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41343" y="500814"/>
            <a:ext cx="5195400" cy="528600"/>
          </a:xfrm>
          <a:prstGeom prst="rect">
            <a:avLst/>
          </a:prstGeom>
        </p:spPr>
        <p:txBody>
          <a:bodyPr spcFirstLastPara="1" wrap="square" lIns="91425" tIns="91425" rIns="91425" bIns="91425" anchor="t" anchorCtr="0">
            <a:noAutofit/>
          </a:bodyPr>
          <a:lstStyle/>
          <a:p>
            <a:pPr lvl="0"/>
            <a:r>
              <a:rPr lang="en" dirty="0">
                <a:solidFill>
                  <a:schemeClr val="bg2"/>
                </a:solidFill>
              </a:rPr>
              <a:t>Phát Hiện Phương Tiện</a:t>
            </a:r>
            <a:endParaRPr dirty="0">
              <a:solidFill>
                <a:schemeClr val="bg2"/>
              </a:solidFill>
            </a:endParaRPr>
          </a:p>
        </p:txBody>
      </p:sp>
      <p:cxnSp>
        <p:nvCxnSpPr>
          <p:cNvPr id="269" name="Google Shape;269;p36"/>
          <p:cNvCxnSpPr/>
          <p:nvPr/>
        </p:nvCxnSpPr>
        <p:spPr>
          <a:xfrm>
            <a:off x="82825" y="-278300"/>
            <a:ext cx="0" cy="5645400"/>
          </a:xfrm>
          <a:prstGeom prst="straightConnector1">
            <a:avLst/>
          </a:prstGeom>
          <a:noFill/>
          <a:ln w="28575" cap="flat" cmpd="sng">
            <a:solidFill>
              <a:schemeClr val="dk2"/>
            </a:solidFill>
            <a:prstDash val="solid"/>
            <a:round/>
            <a:headEnd type="none" w="med" len="med"/>
            <a:tailEnd type="none" w="med" len="med"/>
          </a:ln>
        </p:spPr>
      </p:cxnSp>
      <p:cxnSp>
        <p:nvCxnSpPr>
          <p:cNvPr id="270" name="Google Shape;270;p36"/>
          <p:cNvCxnSpPr/>
          <p:nvPr/>
        </p:nvCxnSpPr>
        <p:spPr>
          <a:xfrm>
            <a:off x="235225" y="-278300"/>
            <a:ext cx="0" cy="56454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36"/>
          <p:cNvCxnSpPr/>
          <p:nvPr/>
        </p:nvCxnSpPr>
        <p:spPr>
          <a:xfrm>
            <a:off x="8845825" y="-202100"/>
            <a:ext cx="0" cy="5645400"/>
          </a:xfrm>
          <a:prstGeom prst="straightConnector1">
            <a:avLst/>
          </a:prstGeom>
          <a:noFill/>
          <a:ln w="28575" cap="flat" cmpd="sng">
            <a:solidFill>
              <a:schemeClr val="dk2"/>
            </a:solidFill>
            <a:prstDash val="solid"/>
            <a:round/>
            <a:headEnd type="none" w="med" len="med"/>
            <a:tailEnd type="none" w="med" len="med"/>
          </a:ln>
        </p:spPr>
      </p:cxnSp>
      <p:cxnSp>
        <p:nvCxnSpPr>
          <p:cNvPr id="272" name="Google Shape;272;p36"/>
          <p:cNvCxnSpPr/>
          <p:nvPr/>
        </p:nvCxnSpPr>
        <p:spPr>
          <a:xfrm>
            <a:off x="8998225" y="-202100"/>
            <a:ext cx="0" cy="5645400"/>
          </a:xfrm>
          <a:prstGeom prst="straightConnector1">
            <a:avLst/>
          </a:prstGeom>
          <a:noFill/>
          <a:ln w="9525" cap="flat" cmpd="sng">
            <a:solidFill>
              <a:schemeClr val="dk2"/>
            </a:solidFill>
            <a:prstDash val="solid"/>
            <a:round/>
            <a:headEnd type="none" w="med" len="med"/>
            <a:tailEnd type="none" w="med" len="med"/>
          </a:ln>
        </p:spPr>
      </p:cxnSp>
      <p:sp>
        <p:nvSpPr>
          <p:cNvPr id="10" name="Rectangle 9"/>
          <p:cNvSpPr/>
          <p:nvPr/>
        </p:nvSpPr>
        <p:spPr>
          <a:xfrm>
            <a:off x="907474" y="1323109"/>
            <a:ext cx="7086600" cy="3179618"/>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066800" y="1517073"/>
            <a:ext cx="3013364" cy="400110"/>
          </a:xfrm>
          <a:prstGeom prst="rect">
            <a:avLst/>
          </a:prstGeom>
          <a:noFill/>
        </p:spPr>
        <p:txBody>
          <a:bodyPr wrap="square" rtlCol="0">
            <a:spAutoFit/>
          </a:bodyPr>
          <a:lstStyle/>
          <a:p>
            <a:r>
              <a:rPr lang="en-US" sz="2000" dirty="0" smtClean="0">
                <a:solidFill>
                  <a:schemeClr val="bg2"/>
                </a:solidFill>
                <a:latin typeface="Cormorant Garamond" panose="020B0604020202020204" charset="0"/>
              </a:rPr>
              <a:t>Đánh Giá Kết Quả Đào Tạo</a:t>
            </a:r>
            <a:endParaRPr lang="en-US" sz="2000" dirty="0">
              <a:solidFill>
                <a:schemeClr val="bg2"/>
              </a:solidFill>
              <a:latin typeface="Cormorant Garamond" panose="020B0604020202020204" charset="0"/>
            </a:endParaRPr>
          </a:p>
        </p:txBody>
      </p:sp>
      <p:pic>
        <p:nvPicPr>
          <p:cNvPr id="25" name="Picture 24"/>
          <p:cNvPicPr/>
          <p:nvPr/>
        </p:nvPicPr>
        <p:blipFill>
          <a:blip r:embed="rId3">
            <a:extLst>
              <a:ext uri="{28A0092B-C50C-407E-A947-70E740481C1C}">
                <a14:useLocalDpi xmlns:a14="http://schemas.microsoft.com/office/drawing/2010/main" val="0"/>
              </a:ext>
            </a:extLst>
          </a:blip>
          <a:stretch>
            <a:fillRect/>
          </a:stretch>
        </p:blipFill>
        <p:spPr>
          <a:xfrm>
            <a:off x="1749700" y="1917184"/>
            <a:ext cx="5129082" cy="236387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p:nvPr/>
        </p:nvSpPr>
        <p:spPr>
          <a:xfrm>
            <a:off x="5015750" y="687850"/>
            <a:ext cx="3644400" cy="396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7"/>
          <p:cNvSpPr/>
          <p:nvPr/>
        </p:nvSpPr>
        <p:spPr>
          <a:xfrm>
            <a:off x="748550" y="687850"/>
            <a:ext cx="3644400" cy="3963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37"/>
          <p:cNvSpPr txBox="1">
            <a:spLocks noGrp="1"/>
          </p:cNvSpPr>
          <p:nvPr>
            <p:ph type="title"/>
          </p:nvPr>
        </p:nvSpPr>
        <p:spPr>
          <a:xfrm>
            <a:off x="1175514" y="1183759"/>
            <a:ext cx="24873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Mã Triển Khai Suy Luận</a:t>
            </a:r>
            <a:endParaRPr sz="3000" dirty="0"/>
          </a:p>
        </p:txBody>
      </p:sp>
      <p:sp>
        <p:nvSpPr>
          <p:cNvPr id="282" name="Google Shape;282;p37"/>
          <p:cNvSpPr txBox="1">
            <a:spLocks noGrp="1"/>
          </p:cNvSpPr>
          <p:nvPr>
            <p:ph type="title" idx="3"/>
          </p:nvPr>
        </p:nvSpPr>
        <p:spPr>
          <a:xfrm>
            <a:off x="5594300" y="1183759"/>
            <a:ext cx="24873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Kết Quả Áp Dụng</a:t>
            </a:r>
            <a:endParaRPr sz="3000" dirty="0"/>
          </a:p>
        </p:txBody>
      </p:sp>
      <p:pic>
        <p:nvPicPr>
          <p:cNvPr id="10" name="Picture 9"/>
          <p:cNvPicPr/>
          <p:nvPr/>
        </p:nvPicPr>
        <p:blipFill>
          <a:blip r:embed="rId3"/>
          <a:stretch>
            <a:fillRect/>
          </a:stretch>
        </p:blipFill>
        <p:spPr>
          <a:xfrm>
            <a:off x="875300" y="1988368"/>
            <a:ext cx="3191009" cy="2289810"/>
          </a:xfrm>
          <a:prstGeom prst="rect">
            <a:avLst/>
          </a:prstGeom>
        </p:spPr>
      </p:pic>
      <p:pic>
        <p:nvPicPr>
          <p:cNvPr id="11" name="Picture 10"/>
          <p:cNvPicPr/>
          <p:nvPr/>
        </p:nvPicPr>
        <p:blipFill>
          <a:blip r:embed="rId4"/>
          <a:stretch>
            <a:fillRect/>
          </a:stretch>
        </p:blipFill>
        <p:spPr>
          <a:xfrm>
            <a:off x="5328990" y="1905933"/>
            <a:ext cx="2956028" cy="245467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New Year Goals by Slidesgo">
  <a:themeElements>
    <a:clrScheme name="Simple Light">
      <a:dk1>
        <a:srgbClr val="191818"/>
      </a:dk1>
      <a:lt1>
        <a:srgbClr val="EEEDEE"/>
      </a:lt1>
      <a:dk2>
        <a:srgbClr val="CFA667"/>
      </a:dk2>
      <a:lt2>
        <a:srgbClr val="C7C0B5"/>
      </a:lt2>
      <a:accent1>
        <a:srgbClr val="B9B5AA"/>
      </a:accent1>
      <a:accent2>
        <a:srgbClr val="84827B"/>
      </a:accent2>
      <a:accent3>
        <a:srgbClr val="EBE4E0"/>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664</Words>
  <Application>Microsoft Office PowerPoint</Application>
  <PresentationFormat>On-screen Show (16:9)</PresentationFormat>
  <Paragraphs>74</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Lato</vt:lpstr>
      <vt:lpstr>Cormorant Garamond</vt:lpstr>
      <vt:lpstr>Cormorant Garamond Medium</vt:lpstr>
      <vt:lpstr>Wingdings</vt:lpstr>
      <vt:lpstr>New Year Goals by Slidesgo</vt:lpstr>
      <vt:lpstr>Báo Cáo Bài Tập Lớn: Phát hiện, theo dõi và xác định vận tốc phương tiện bằng camera </vt:lpstr>
      <vt:lpstr>Tổng Quan</vt:lpstr>
      <vt:lpstr>Nội Dung Chính</vt:lpstr>
      <vt:lpstr>Phát Hiện Phương Tiện</vt:lpstr>
      <vt:lpstr>Phát Hiện Phương Tiện</vt:lpstr>
      <vt:lpstr>Phát Hiện Phương Tiện</vt:lpstr>
      <vt:lpstr>Phát Hiện Phương Tiện</vt:lpstr>
      <vt:lpstr>Phát Hiện Phương Tiện</vt:lpstr>
      <vt:lpstr>Mã Triển Khai Suy Luận</vt:lpstr>
      <vt:lpstr>Theo Dõi Phương Tiện</vt:lpstr>
      <vt:lpstr>Theo Dõi Phương Tiện</vt:lpstr>
      <vt:lpstr>Phát Hiện Phương Tiện</vt:lpstr>
      <vt:lpstr>Phát Hiện Phương Tiện</vt:lpstr>
      <vt:lpstr>Phát Hiện Phương Tiện</vt:lpstr>
      <vt:lpstr>Xác Định Vận Tốc Phương Tiện</vt:lpstr>
      <vt:lpstr>Xác Định Vận Tốc Phương Tiện</vt:lpstr>
      <vt:lpstr>Xác Định Vận Tốc Phương Tiện</vt:lpstr>
      <vt:lpstr>Xác Định Vận Tốc Phương Tiện</vt:lpstr>
      <vt:lpstr>Xác Định Vận Tốc Phương Tiện</vt:lpstr>
      <vt:lpstr>Tổng Kết</vt:lpstr>
      <vt:lpstr>Tổng Kết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Bài Tập Lớn: Phát hiện, theo dõi và xác định vận tốc phương tiện bằng camera </dc:title>
  <cp:lastModifiedBy>Bui Trung Kien 20172638</cp:lastModifiedBy>
  <cp:revision>11</cp:revision>
  <dcterms:modified xsi:type="dcterms:W3CDTF">2022-01-13T08:45:58Z</dcterms:modified>
</cp:coreProperties>
</file>